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4"/>
    <p:sldMasterId id="2147483839" r:id="rId5"/>
  </p:sldMasterIdLst>
  <p:notesMasterIdLst>
    <p:notesMasterId r:id="rId28"/>
  </p:notesMasterIdLst>
  <p:handoutMasterIdLst>
    <p:handoutMasterId r:id="rId29"/>
  </p:handoutMasterIdLst>
  <p:sldIdLst>
    <p:sldId id="2147376576" r:id="rId6"/>
    <p:sldId id="265" r:id="rId7"/>
    <p:sldId id="2147376590" r:id="rId8"/>
    <p:sldId id="2147376589" r:id="rId9"/>
    <p:sldId id="2147376607" r:id="rId10"/>
    <p:sldId id="346" r:id="rId11"/>
    <p:sldId id="2147376588" r:id="rId12"/>
    <p:sldId id="270" r:id="rId13"/>
    <p:sldId id="2147376593" r:id="rId14"/>
    <p:sldId id="2147376608" r:id="rId15"/>
    <p:sldId id="266" r:id="rId16"/>
    <p:sldId id="267" r:id="rId17"/>
    <p:sldId id="268" r:id="rId18"/>
    <p:sldId id="2147376596" r:id="rId19"/>
    <p:sldId id="2147376604" r:id="rId20"/>
    <p:sldId id="2147376595" r:id="rId21"/>
    <p:sldId id="269" r:id="rId22"/>
    <p:sldId id="2147376591" r:id="rId23"/>
    <p:sldId id="2147376606" r:id="rId24"/>
    <p:sldId id="2147376592" r:id="rId25"/>
    <p:sldId id="2147376594" r:id="rId26"/>
    <p:sldId id="2147376605" r:id="rId27"/>
  </p:sldIdLst>
  <p:sldSz cx="9144000" cy="5143500" type="screen16x9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4040"/>
    <a:srgbClr val="E1E1E1"/>
    <a:srgbClr val="787878"/>
    <a:srgbClr val="828282"/>
    <a:srgbClr val="5569B4"/>
    <a:srgbClr val="3246A0"/>
    <a:srgbClr val="2846A5"/>
    <a:srgbClr val="001F6B"/>
    <a:srgbClr val="324650"/>
    <a:srgbClr val="46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47" autoAdjust="0"/>
  </p:normalViewPr>
  <p:slideViewPr>
    <p:cSldViewPr snapToGrid="0" snapToObjects="1">
      <p:cViewPr varScale="1">
        <p:scale>
          <a:sx n="143" d="100"/>
          <a:sy n="143" d="100"/>
        </p:scale>
        <p:origin x="1458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炳興(li pinghsing)/ADT/雲林・製１・素２" userId="5175a787-e554-4954-ab13-7af22037026b" providerId="ADAL" clId="{EE4105A1-384E-48FA-B4E5-ED82B1DE196F}"/>
    <pc:docChg chg="undo custSel addSld delSld modSld sldOrd">
      <pc:chgData name="李 炳興(li pinghsing)/ADT/雲林・製１・素２" userId="5175a787-e554-4954-ab13-7af22037026b" providerId="ADAL" clId="{EE4105A1-384E-48FA-B4E5-ED82B1DE196F}" dt="2025-09-22T09:43:51.686" v="480" actId="113"/>
      <pc:docMkLst>
        <pc:docMk/>
      </pc:docMkLst>
      <pc:sldChg chg="addSp delSp modSp mod">
        <pc:chgData name="李 炳興(li pinghsing)/ADT/雲林・製１・素２" userId="5175a787-e554-4954-ab13-7af22037026b" providerId="ADAL" clId="{EE4105A1-384E-48FA-B4E5-ED82B1DE196F}" dt="2025-09-22T09:33:38.874" v="457" actId="14100"/>
        <pc:sldMkLst>
          <pc:docMk/>
          <pc:sldMk cId="1182990696" sldId="266"/>
        </pc:sldMkLst>
        <pc:spChg chg="mod">
          <ac:chgData name="李 炳興(li pinghsing)/ADT/雲林・製１・素２" userId="5175a787-e554-4954-ab13-7af22037026b" providerId="ADAL" clId="{EE4105A1-384E-48FA-B4E5-ED82B1DE196F}" dt="2025-09-22T09:32:07.244" v="437" actId="1076"/>
          <ac:spMkLst>
            <pc:docMk/>
            <pc:sldMk cId="1182990696" sldId="266"/>
            <ac:spMk id="6" creationId="{5DAD566C-9BAE-4701-FA35-F013A86253C3}"/>
          </ac:spMkLst>
        </pc:spChg>
        <pc:spChg chg="mod">
          <ac:chgData name="李 炳興(li pinghsing)/ADT/雲林・製１・素２" userId="5175a787-e554-4954-ab13-7af22037026b" providerId="ADAL" clId="{EE4105A1-384E-48FA-B4E5-ED82B1DE196F}" dt="2025-09-22T09:33:38.874" v="457" actId="14100"/>
          <ac:spMkLst>
            <pc:docMk/>
            <pc:sldMk cId="1182990696" sldId="266"/>
            <ac:spMk id="8" creationId="{2A5F32DD-30EB-0BFC-3477-3424FBE11D91}"/>
          </ac:spMkLst>
        </pc:spChg>
        <pc:grpChg chg="mod">
          <ac:chgData name="李 炳興(li pinghsing)/ADT/雲林・製１・素２" userId="5175a787-e554-4954-ab13-7af22037026b" providerId="ADAL" clId="{EE4105A1-384E-48FA-B4E5-ED82B1DE196F}" dt="2025-09-22T09:31:31.731" v="425" actId="1076"/>
          <ac:grpSpMkLst>
            <pc:docMk/>
            <pc:sldMk cId="1182990696" sldId="266"/>
            <ac:grpSpMk id="7" creationId="{CAE59B9C-6E42-941A-1649-B322D40D693E}"/>
          </ac:grpSpMkLst>
        </pc:grpChg>
        <pc:picChg chg="add del">
          <ac:chgData name="李 炳興(li pinghsing)/ADT/雲林・製１・素２" userId="5175a787-e554-4954-ab13-7af22037026b" providerId="ADAL" clId="{EE4105A1-384E-48FA-B4E5-ED82B1DE196F}" dt="2025-09-22T09:31:10.346" v="418" actId="478"/>
          <ac:picMkLst>
            <pc:docMk/>
            <pc:sldMk cId="1182990696" sldId="266"/>
            <ac:picMk id="3" creationId="{928121A0-F602-6492-1C36-E0DA82BAA8DA}"/>
          </ac:picMkLst>
        </pc:picChg>
        <pc:picChg chg="add mod ord">
          <ac:chgData name="李 炳興(li pinghsing)/ADT/雲林・製１・素２" userId="5175a787-e554-4954-ab13-7af22037026b" providerId="ADAL" clId="{EE4105A1-384E-48FA-B4E5-ED82B1DE196F}" dt="2025-09-22T09:31:24.008" v="424" actId="14100"/>
          <ac:picMkLst>
            <pc:docMk/>
            <pc:sldMk cId="1182990696" sldId="266"/>
            <ac:picMk id="4" creationId="{470E1EAE-0225-DBC9-6BE5-251BB0D23ABA}"/>
          </ac:picMkLst>
        </pc:picChg>
        <pc:cxnChg chg="mod">
          <ac:chgData name="李 炳興(li pinghsing)/ADT/雲林・製１・素２" userId="5175a787-e554-4954-ab13-7af22037026b" providerId="ADAL" clId="{EE4105A1-384E-48FA-B4E5-ED82B1DE196F}" dt="2025-09-22T09:31:37.407" v="426" actId="14100"/>
          <ac:cxnSpMkLst>
            <pc:docMk/>
            <pc:sldMk cId="1182990696" sldId="266"/>
            <ac:cxnSpMk id="5" creationId="{14B6D83A-9B1B-2A08-BAA5-07C3F3394CF6}"/>
          </ac:cxnSpMkLst>
        </pc:cxnChg>
        <pc:cxnChg chg="add mod">
          <ac:chgData name="李 炳興(li pinghsing)/ADT/雲林・製１・素２" userId="5175a787-e554-4954-ab13-7af22037026b" providerId="ADAL" clId="{EE4105A1-384E-48FA-B4E5-ED82B1DE196F}" dt="2025-09-22T09:32:53.724" v="446" actId="693"/>
          <ac:cxnSpMkLst>
            <pc:docMk/>
            <pc:sldMk cId="1182990696" sldId="266"/>
            <ac:cxnSpMk id="11" creationId="{ECCCB935-1ED5-0B2A-9D67-730E967667FD}"/>
          </ac:cxnSpMkLst>
        </pc:cxnChg>
      </pc:sldChg>
      <pc:sldChg chg="addSp delSp modSp mod">
        <pc:chgData name="李 炳興(li pinghsing)/ADT/雲林・製１・素２" userId="5175a787-e554-4954-ab13-7af22037026b" providerId="ADAL" clId="{EE4105A1-384E-48FA-B4E5-ED82B1DE196F}" dt="2025-09-22T09:36:27.341" v="467" actId="478"/>
        <pc:sldMkLst>
          <pc:docMk/>
          <pc:sldMk cId="1954158044" sldId="268"/>
        </pc:sldMkLst>
        <pc:picChg chg="add mod">
          <ac:chgData name="李 炳興(li pinghsing)/ADT/雲林・製１・素２" userId="5175a787-e554-4954-ab13-7af22037026b" providerId="ADAL" clId="{EE4105A1-384E-48FA-B4E5-ED82B1DE196F}" dt="2025-09-22T09:35:52.147" v="465" actId="14100"/>
          <ac:picMkLst>
            <pc:docMk/>
            <pc:sldMk cId="1954158044" sldId="268"/>
            <ac:picMk id="2" creationId="{0BBD8AAA-0EB7-7BCC-85C8-238F87770E10}"/>
          </ac:picMkLst>
        </pc:picChg>
        <pc:picChg chg="del">
          <ac:chgData name="李 炳興(li pinghsing)/ADT/雲林・製１・素２" userId="5175a787-e554-4954-ab13-7af22037026b" providerId="ADAL" clId="{EE4105A1-384E-48FA-B4E5-ED82B1DE196F}" dt="2025-09-22T09:36:26.645" v="466" actId="478"/>
          <ac:picMkLst>
            <pc:docMk/>
            <pc:sldMk cId="1954158044" sldId="268"/>
            <ac:picMk id="6" creationId="{8E8AAEEF-927D-C676-83AE-AC5CC43B20C9}"/>
          </ac:picMkLst>
        </pc:picChg>
        <pc:picChg chg="del">
          <ac:chgData name="李 炳興(li pinghsing)/ADT/雲林・製１・素２" userId="5175a787-e554-4954-ab13-7af22037026b" providerId="ADAL" clId="{EE4105A1-384E-48FA-B4E5-ED82B1DE196F}" dt="2025-09-22T09:36:27.341" v="467" actId="478"/>
          <ac:picMkLst>
            <pc:docMk/>
            <pc:sldMk cId="1954158044" sldId="268"/>
            <ac:picMk id="7" creationId="{8A81818E-4B72-0610-CF93-348AE865B2A0}"/>
          </ac:picMkLst>
        </pc:picChg>
        <pc:picChg chg="del">
          <ac:chgData name="李 炳興(li pinghsing)/ADT/雲林・製１・素２" userId="5175a787-e554-4954-ab13-7af22037026b" providerId="ADAL" clId="{EE4105A1-384E-48FA-B4E5-ED82B1DE196F}" dt="2025-09-22T09:35:35.120" v="458" actId="478"/>
          <ac:picMkLst>
            <pc:docMk/>
            <pc:sldMk cId="1954158044" sldId="268"/>
            <ac:picMk id="3074" creationId="{119E4691-0B39-C8B6-3C83-5A0E8E35E7E4}"/>
          </ac:picMkLst>
        </pc:picChg>
        <pc:cxnChg chg="del">
          <ac:chgData name="李 炳興(li pinghsing)/ADT/雲林・製１・素２" userId="5175a787-e554-4954-ab13-7af22037026b" providerId="ADAL" clId="{EE4105A1-384E-48FA-B4E5-ED82B1DE196F}" dt="2025-09-22T09:35:37.449" v="459" actId="478"/>
          <ac:cxnSpMkLst>
            <pc:docMk/>
            <pc:sldMk cId="1954158044" sldId="268"/>
            <ac:cxnSpMk id="3" creationId="{31488DAC-96F3-7801-B696-E88164621A28}"/>
          </ac:cxnSpMkLst>
        </pc:cxnChg>
      </pc:sldChg>
      <pc:sldChg chg="delSp add del mod">
        <pc:chgData name="李 炳興(li pinghsing)/ADT/雲林・製１・素２" userId="5175a787-e554-4954-ab13-7af22037026b" providerId="ADAL" clId="{EE4105A1-384E-48FA-B4E5-ED82B1DE196F}" dt="2025-09-22T08:48:26.380" v="5" actId="47"/>
        <pc:sldMkLst>
          <pc:docMk/>
          <pc:sldMk cId="685563486" sldId="285"/>
        </pc:sldMkLst>
        <pc:spChg chg="del">
          <ac:chgData name="李 炳興(li pinghsing)/ADT/雲林・製１・素２" userId="5175a787-e554-4954-ab13-7af22037026b" providerId="ADAL" clId="{EE4105A1-384E-48FA-B4E5-ED82B1DE196F}" dt="2025-09-22T08:48:23.015" v="4" actId="478"/>
          <ac:spMkLst>
            <pc:docMk/>
            <pc:sldMk cId="685563486" sldId="285"/>
            <ac:spMk id="4" creationId="{12BE4481-C131-8F74-125E-AE27502A6F21}"/>
          </ac:spMkLst>
        </pc:spChg>
      </pc:sldChg>
      <pc:sldChg chg="mod ord modShow">
        <pc:chgData name="李 炳興(li pinghsing)/ADT/雲林・製１・素２" userId="5175a787-e554-4954-ab13-7af22037026b" providerId="ADAL" clId="{EE4105A1-384E-48FA-B4E5-ED82B1DE196F}" dt="2025-09-22T08:20:33.608" v="1" actId="729"/>
        <pc:sldMkLst>
          <pc:docMk/>
          <pc:sldMk cId="2601393538" sldId="346"/>
        </pc:sldMkLst>
      </pc:sldChg>
      <pc:sldChg chg="mod modShow">
        <pc:chgData name="李 炳興(li pinghsing)/ADT/雲林・製１・素２" userId="5175a787-e554-4954-ab13-7af22037026b" providerId="ADAL" clId="{EE4105A1-384E-48FA-B4E5-ED82B1DE196F}" dt="2025-09-22T08:20:40.268" v="2" actId="729"/>
        <pc:sldMkLst>
          <pc:docMk/>
          <pc:sldMk cId="3770175877" sldId="2147376588"/>
        </pc:sldMkLst>
      </pc:sldChg>
      <pc:sldChg chg="addSp modSp mod">
        <pc:chgData name="李 炳興(li pinghsing)/ADT/雲林・製１・素２" userId="5175a787-e554-4954-ab13-7af22037026b" providerId="ADAL" clId="{EE4105A1-384E-48FA-B4E5-ED82B1DE196F}" dt="2025-09-22T08:50:20.804" v="138" actId="1076"/>
        <pc:sldMkLst>
          <pc:docMk/>
          <pc:sldMk cId="1358269830" sldId="2147376589"/>
        </pc:sldMkLst>
        <pc:spChg chg="mod">
          <ac:chgData name="李 炳興(li pinghsing)/ADT/雲林・製１・素２" userId="5175a787-e554-4954-ab13-7af22037026b" providerId="ADAL" clId="{EE4105A1-384E-48FA-B4E5-ED82B1DE196F}" dt="2025-09-22T08:48:42.194" v="9" actId="1076"/>
          <ac:spMkLst>
            <pc:docMk/>
            <pc:sldMk cId="1358269830" sldId="2147376589"/>
            <ac:spMk id="3" creationId="{5F1B79A9-38E8-7F46-8908-5DD8855E7BDB}"/>
          </ac:spMkLst>
        </pc:spChg>
        <pc:spChg chg="add mod">
          <ac:chgData name="李 炳興(li pinghsing)/ADT/雲林・製１・素２" userId="5175a787-e554-4954-ab13-7af22037026b" providerId="ADAL" clId="{EE4105A1-384E-48FA-B4E5-ED82B1DE196F}" dt="2025-09-22T08:50:20.804" v="138" actId="1076"/>
          <ac:spMkLst>
            <pc:docMk/>
            <pc:sldMk cId="1358269830" sldId="2147376589"/>
            <ac:spMk id="8" creationId="{BCD9F626-6C65-B422-E8E3-3C2CD8DD45CC}"/>
          </ac:spMkLst>
        </pc:spChg>
        <pc:grpChg chg="mod">
          <ac:chgData name="李 炳興(li pinghsing)/ADT/雲林・製１・素２" userId="5175a787-e554-4954-ab13-7af22037026b" providerId="ADAL" clId="{EE4105A1-384E-48FA-B4E5-ED82B1DE196F}" dt="2025-09-22T08:49:11.770" v="13" actId="14100"/>
          <ac:grpSpMkLst>
            <pc:docMk/>
            <pc:sldMk cId="1358269830" sldId="2147376589"/>
            <ac:grpSpMk id="2" creationId="{0802AE68-5037-ABF2-CF16-7A6B93D7B47D}"/>
          </ac:grpSpMkLst>
        </pc:grpChg>
        <pc:grpChg chg="mod">
          <ac:chgData name="李 炳興(li pinghsing)/ADT/雲林・製１・素２" userId="5175a787-e554-4954-ab13-7af22037026b" providerId="ADAL" clId="{EE4105A1-384E-48FA-B4E5-ED82B1DE196F}" dt="2025-09-22T08:50:18.334" v="137" actId="1076"/>
          <ac:grpSpMkLst>
            <pc:docMk/>
            <pc:sldMk cId="1358269830" sldId="2147376589"/>
            <ac:grpSpMk id="4" creationId="{D3C61F62-91B7-EAA1-3C70-6FE42C243943}"/>
          </ac:grpSpMkLst>
        </pc:grpChg>
      </pc:sldChg>
      <pc:sldChg chg="addSp delSp modSp mod">
        <pc:chgData name="李 炳興(li pinghsing)/ADT/雲林・製１・素２" userId="5175a787-e554-4954-ab13-7af22037026b" providerId="ADAL" clId="{EE4105A1-384E-48FA-B4E5-ED82B1DE196F}" dt="2025-09-22T09:43:51.686" v="480" actId="113"/>
        <pc:sldMkLst>
          <pc:docMk/>
          <pc:sldMk cId="2362121906" sldId="2147376595"/>
        </pc:sldMkLst>
        <pc:spChg chg="mod">
          <ac:chgData name="李 炳興(li pinghsing)/ADT/雲林・製１・素２" userId="5175a787-e554-4954-ab13-7af22037026b" providerId="ADAL" clId="{EE4105A1-384E-48FA-B4E5-ED82B1DE196F}" dt="2025-09-22T09:43:46.249" v="478" actId="1076"/>
          <ac:spMkLst>
            <pc:docMk/>
            <pc:sldMk cId="2362121906" sldId="2147376595"/>
            <ac:spMk id="6" creationId="{19A76FFC-40E0-7037-4FB9-EE417A0C5315}"/>
          </ac:spMkLst>
        </pc:spChg>
        <pc:spChg chg="mod">
          <ac:chgData name="李 炳興(li pinghsing)/ADT/雲林・製１・素２" userId="5175a787-e554-4954-ab13-7af22037026b" providerId="ADAL" clId="{EE4105A1-384E-48FA-B4E5-ED82B1DE196F}" dt="2025-09-22T09:43:51.686" v="480" actId="113"/>
          <ac:spMkLst>
            <pc:docMk/>
            <pc:sldMk cId="2362121906" sldId="2147376595"/>
            <ac:spMk id="7" creationId="{8BDB1006-0366-448C-3A6B-8AB12810CD68}"/>
          </ac:spMkLst>
        </pc:spChg>
        <pc:picChg chg="add mod ord">
          <ac:chgData name="李 炳興(li pinghsing)/ADT/雲林・製１・素２" userId="5175a787-e554-4954-ab13-7af22037026b" providerId="ADAL" clId="{EE4105A1-384E-48FA-B4E5-ED82B1DE196F}" dt="2025-09-22T09:36:57.261" v="472" actId="14100"/>
          <ac:picMkLst>
            <pc:docMk/>
            <pc:sldMk cId="2362121906" sldId="2147376595"/>
            <ac:picMk id="3" creationId="{272C053E-7B05-6D64-04B0-7703D34058B7}"/>
          </ac:picMkLst>
        </pc:picChg>
        <pc:picChg chg="del">
          <ac:chgData name="李 炳興(li pinghsing)/ADT/雲林・製１・素２" userId="5175a787-e554-4954-ab13-7af22037026b" providerId="ADAL" clId="{EE4105A1-384E-48FA-B4E5-ED82B1DE196F}" dt="2025-09-22T09:36:44.917" v="468" actId="478"/>
          <ac:picMkLst>
            <pc:docMk/>
            <pc:sldMk cId="2362121906" sldId="2147376595"/>
            <ac:picMk id="5" creationId="{2F5F3546-7E11-E4FC-D8F4-30A8C606A6A0}"/>
          </ac:picMkLst>
        </pc:picChg>
      </pc:sldChg>
      <pc:sldChg chg="addSp delSp modSp new mod">
        <pc:chgData name="李 炳興(li pinghsing)/ADT/雲林・製１・素２" userId="5175a787-e554-4954-ab13-7af22037026b" providerId="ADAL" clId="{EE4105A1-384E-48FA-B4E5-ED82B1DE196F}" dt="2025-09-22T08:55:28.188" v="374" actId="20577"/>
        <pc:sldMkLst>
          <pc:docMk/>
          <pc:sldMk cId="1206320753" sldId="2147376607"/>
        </pc:sldMkLst>
        <pc:spChg chg="add mod">
          <ac:chgData name="李 炳興(li pinghsing)/ADT/雲林・製１・素２" userId="5175a787-e554-4954-ab13-7af22037026b" providerId="ADAL" clId="{EE4105A1-384E-48FA-B4E5-ED82B1DE196F}" dt="2025-09-22T08:48:44.510" v="10"/>
          <ac:spMkLst>
            <pc:docMk/>
            <pc:sldMk cId="1206320753" sldId="2147376607"/>
            <ac:spMk id="3" creationId="{AC8609C4-7E3F-DE57-A874-1B32095AD41B}"/>
          </ac:spMkLst>
        </pc:spChg>
        <pc:spChg chg="add del mod">
          <ac:chgData name="李 炳興(li pinghsing)/ADT/雲林・製１・素２" userId="5175a787-e554-4954-ab13-7af22037026b" providerId="ADAL" clId="{EE4105A1-384E-48FA-B4E5-ED82B1DE196F}" dt="2025-09-22T08:50:54.087" v="140" actId="478"/>
          <ac:spMkLst>
            <pc:docMk/>
            <pc:sldMk cId="1206320753" sldId="2147376607"/>
            <ac:spMk id="4" creationId="{8FF336A7-10B3-FD37-7E34-440875EB0089}"/>
          </ac:spMkLst>
        </pc:spChg>
        <pc:spChg chg="add mod">
          <ac:chgData name="李 炳興(li pinghsing)/ADT/雲林・製１・素２" userId="5175a787-e554-4954-ab13-7af22037026b" providerId="ADAL" clId="{EE4105A1-384E-48FA-B4E5-ED82B1DE196F}" dt="2025-09-22T08:55:28.188" v="374" actId="20577"/>
          <ac:spMkLst>
            <pc:docMk/>
            <pc:sldMk cId="1206320753" sldId="2147376607"/>
            <ac:spMk id="5" creationId="{7760E310-8AE3-E487-2E2B-18ECC8EB2105}"/>
          </ac:spMkLst>
        </pc:spChg>
        <pc:spChg chg="add mod">
          <ac:chgData name="李 炳興(li pinghsing)/ADT/雲林・製１・素２" userId="5175a787-e554-4954-ab13-7af22037026b" providerId="ADAL" clId="{EE4105A1-384E-48FA-B4E5-ED82B1DE196F}" dt="2025-09-22T08:52:29.347" v="247"/>
          <ac:spMkLst>
            <pc:docMk/>
            <pc:sldMk cId="1206320753" sldId="2147376607"/>
            <ac:spMk id="7" creationId="{66464A95-25EE-8BBC-7037-9B8DF34CEB6B}"/>
          </ac:spMkLst>
        </pc:spChg>
        <pc:spChg chg="add mod">
          <ac:chgData name="李 炳興(li pinghsing)/ADT/雲林・製１・素２" userId="5175a787-e554-4954-ab13-7af22037026b" providerId="ADAL" clId="{EE4105A1-384E-48FA-B4E5-ED82B1DE196F}" dt="2025-09-22T08:52:45.860" v="303" actId="1076"/>
          <ac:spMkLst>
            <pc:docMk/>
            <pc:sldMk cId="1206320753" sldId="2147376607"/>
            <ac:spMk id="8" creationId="{F6621BA2-7889-EA43-B23F-10F365CE6D64}"/>
          </ac:spMkLst>
        </pc:spChg>
        <pc:spChg chg="mod">
          <ac:chgData name="李 炳興(li pinghsing)/ADT/雲林・製１・素２" userId="5175a787-e554-4954-ab13-7af22037026b" providerId="ADAL" clId="{EE4105A1-384E-48FA-B4E5-ED82B1DE196F}" dt="2025-09-22T08:53:54.514" v="348" actId="207"/>
          <ac:spMkLst>
            <pc:docMk/>
            <pc:sldMk cId="1206320753" sldId="2147376607"/>
            <ac:spMk id="12" creationId="{825B7002-5AD5-5D9B-ABCF-76F60EEB7C56}"/>
          </ac:spMkLst>
        </pc:spChg>
        <pc:spChg chg="mod">
          <ac:chgData name="李 炳興(li pinghsing)/ADT/雲林・製１・素２" userId="5175a787-e554-4954-ab13-7af22037026b" providerId="ADAL" clId="{EE4105A1-384E-48FA-B4E5-ED82B1DE196F}" dt="2025-09-22T08:53:30.113" v="326" actId="1076"/>
          <ac:spMkLst>
            <pc:docMk/>
            <pc:sldMk cId="1206320753" sldId="2147376607"/>
            <ac:spMk id="15" creationId="{FF9C45B4-9B2E-30F4-A5B6-2CE33144BD0B}"/>
          </ac:spMkLst>
        </pc:spChg>
        <pc:grpChg chg="add mod">
          <ac:chgData name="李 炳興(li pinghsing)/ADT/雲林・製１・素２" userId="5175a787-e554-4954-ab13-7af22037026b" providerId="ADAL" clId="{EE4105A1-384E-48FA-B4E5-ED82B1DE196F}" dt="2025-09-22T08:52:47.757" v="304" actId="1076"/>
          <ac:grpSpMkLst>
            <pc:docMk/>
            <pc:sldMk cId="1206320753" sldId="2147376607"/>
            <ac:grpSpMk id="9" creationId="{ED4E8199-795C-C79E-D45D-E0450EC106B4}"/>
          </ac:grpSpMkLst>
        </pc:grpChg>
        <pc:grpChg chg="add mod">
          <ac:chgData name="李 炳興(li pinghsing)/ADT/雲林・製１・素２" userId="5175a787-e554-4954-ab13-7af22037026b" providerId="ADAL" clId="{EE4105A1-384E-48FA-B4E5-ED82B1DE196F}" dt="2025-09-22T08:52:52.197" v="305" actId="14100"/>
          <ac:grpSpMkLst>
            <pc:docMk/>
            <pc:sldMk cId="1206320753" sldId="2147376607"/>
            <ac:grpSpMk id="13" creationId="{64A6C157-92F1-3243-4C50-AFF824549B79}"/>
          </ac:grpSpMkLst>
        </pc:grpChg>
        <pc:picChg chg="add mod">
          <ac:chgData name="李 炳興(li pinghsing)/ADT/雲林・製１・素２" userId="5175a787-e554-4954-ab13-7af22037026b" providerId="ADAL" clId="{EE4105A1-384E-48FA-B4E5-ED82B1DE196F}" dt="2025-09-22T08:51:35.066" v="201"/>
          <ac:picMkLst>
            <pc:docMk/>
            <pc:sldMk cId="1206320753" sldId="2147376607"/>
            <ac:picMk id="6" creationId="{03DB8D79-0402-14A2-B696-39347C27E715}"/>
          </ac:picMkLst>
        </pc:picChg>
        <pc:picChg chg="mod">
          <ac:chgData name="李 炳興(li pinghsing)/ADT/雲林・製１・素２" userId="5175a787-e554-4954-ab13-7af22037026b" providerId="ADAL" clId="{EE4105A1-384E-48FA-B4E5-ED82B1DE196F}" dt="2025-09-22T08:51:35.066" v="201"/>
          <ac:picMkLst>
            <pc:docMk/>
            <pc:sldMk cId="1206320753" sldId="2147376607"/>
            <ac:picMk id="10" creationId="{EE729848-EAD5-BACC-F37C-CD714A32F120}"/>
          </ac:picMkLst>
        </pc:picChg>
        <pc:picChg chg="mod">
          <ac:chgData name="李 炳興(li pinghsing)/ADT/雲林・製１・素２" userId="5175a787-e554-4954-ab13-7af22037026b" providerId="ADAL" clId="{EE4105A1-384E-48FA-B4E5-ED82B1DE196F}" dt="2025-09-22T08:51:35.066" v="201"/>
          <ac:picMkLst>
            <pc:docMk/>
            <pc:sldMk cId="1206320753" sldId="2147376607"/>
            <ac:picMk id="14" creationId="{0252EDB4-AE11-79C2-BBC1-82A08EA50111}"/>
          </ac:picMkLst>
        </pc:picChg>
        <pc:picChg chg="add mod">
          <ac:chgData name="李 炳興(li pinghsing)/ADT/雲林・製１・素２" userId="5175a787-e554-4954-ab13-7af22037026b" providerId="ADAL" clId="{EE4105A1-384E-48FA-B4E5-ED82B1DE196F}" dt="2025-09-22T08:54:48" v="354" actId="14100"/>
          <ac:picMkLst>
            <pc:docMk/>
            <pc:sldMk cId="1206320753" sldId="2147376607"/>
            <ac:picMk id="16" creationId="{13C170BF-EA14-8A3E-C779-84F8C660F7D0}"/>
          </ac:picMkLst>
        </pc:picChg>
        <pc:cxnChg chg="mod">
          <ac:chgData name="李 炳興(li pinghsing)/ADT/雲林・製１・素２" userId="5175a787-e554-4954-ab13-7af22037026b" providerId="ADAL" clId="{EE4105A1-384E-48FA-B4E5-ED82B1DE196F}" dt="2025-09-22T08:51:35.066" v="201"/>
          <ac:cxnSpMkLst>
            <pc:docMk/>
            <pc:sldMk cId="1206320753" sldId="2147376607"/>
            <ac:cxnSpMk id="11" creationId="{2C1DF6AC-C757-7CF0-FFEC-96DFE89FC9F7}"/>
          </ac:cxnSpMkLst>
        </pc:cxnChg>
      </pc:sldChg>
      <pc:sldChg chg="new del">
        <pc:chgData name="李 炳興(li pinghsing)/ADT/雲林・製１・素２" userId="5175a787-e554-4954-ab13-7af22037026b" providerId="ADAL" clId="{EE4105A1-384E-48FA-B4E5-ED82B1DE196F}" dt="2025-09-22T08:48:30.748" v="7" actId="47"/>
        <pc:sldMkLst>
          <pc:docMk/>
          <pc:sldMk cId="3765925598" sldId="2147376607"/>
        </pc:sldMkLst>
      </pc:sldChg>
      <pc:sldChg chg="addSp delSp modSp new mod">
        <pc:chgData name="李 炳興(li pinghsing)/ADT/雲林・製１・素２" userId="5175a787-e554-4954-ab13-7af22037026b" providerId="ADAL" clId="{EE4105A1-384E-48FA-B4E5-ED82B1DE196F}" dt="2025-09-22T09:27:12.135" v="415" actId="20577"/>
        <pc:sldMkLst>
          <pc:docMk/>
          <pc:sldMk cId="119384279" sldId="2147376608"/>
        </pc:sldMkLst>
        <pc:spChg chg="mod">
          <ac:chgData name="李 炳興(li pinghsing)/ADT/雲林・製１・素２" userId="5175a787-e554-4954-ab13-7af22037026b" providerId="ADAL" clId="{EE4105A1-384E-48FA-B4E5-ED82B1DE196F}" dt="2025-09-22T09:26:56.699" v="414"/>
          <ac:spMkLst>
            <pc:docMk/>
            <pc:sldMk cId="119384279" sldId="2147376608"/>
            <ac:spMk id="2" creationId="{8EE62168-88D3-BE24-1D5A-6B97BE4FA53E}"/>
          </ac:spMkLst>
        </pc:spChg>
        <pc:spChg chg="del">
          <ac:chgData name="李 炳興(li pinghsing)/ADT/雲林・製１・素２" userId="5175a787-e554-4954-ab13-7af22037026b" providerId="ADAL" clId="{EE4105A1-384E-48FA-B4E5-ED82B1DE196F}" dt="2025-09-22T09:21:03.680" v="376" actId="478"/>
          <ac:spMkLst>
            <pc:docMk/>
            <pc:sldMk cId="119384279" sldId="2147376608"/>
            <ac:spMk id="3" creationId="{6CEE5EDE-3E7A-4EE8-F257-AB1B171D65AF}"/>
          </ac:spMkLst>
        </pc:spChg>
        <pc:spChg chg="add mod">
          <ac:chgData name="李 炳興(li pinghsing)/ADT/雲林・製１・素２" userId="5175a787-e554-4954-ab13-7af22037026b" providerId="ADAL" clId="{EE4105A1-384E-48FA-B4E5-ED82B1DE196F}" dt="2025-09-22T09:27:12.135" v="415" actId="20577"/>
          <ac:spMkLst>
            <pc:docMk/>
            <pc:sldMk cId="119384279" sldId="2147376608"/>
            <ac:spMk id="6" creationId="{8D645E2A-22E9-544E-099A-1B45184E2AF4}"/>
          </ac:spMkLst>
        </pc:spChg>
        <pc:picChg chg="add mod">
          <ac:chgData name="李 炳興(li pinghsing)/ADT/雲林・製１・素２" userId="5175a787-e554-4954-ab13-7af22037026b" providerId="ADAL" clId="{EE4105A1-384E-48FA-B4E5-ED82B1DE196F}" dt="2025-09-22T09:21:21.423" v="383" actId="1076"/>
          <ac:picMkLst>
            <pc:docMk/>
            <pc:sldMk cId="119384279" sldId="2147376608"/>
            <ac:picMk id="4" creationId="{AA44A6FD-2F70-D71E-E89C-009D7F278BC5}"/>
          </ac:picMkLst>
        </pc:picChg>
        <pc:picChg chg="add mod">
          <ac:chgData name="李 炳興(li pinghsing)/ADT/雲林・製１・素２" userId="5175a787-e554-4954-ab13-7af22037026b" providerId="ADAL" clId="{EE4105A1-384E-48FA-B4E5-ED82B1DE196F}" dt="2025-09-22T09:21:16.095" v="380" actId="14100"/>
          <ac:picMkLst>
            <pc:docMk/>
            <pc:sldMk cId="119384279" sldId="2147376608"/>
            <ac:picMk id="5" creationId="{0B02B250-F026-30BE-FD78-5EAB6AD5BCCC}"/>
          </ac:picMkLst>
        </pc:picChg>
      </pc:sldChg>
      <pc:sldMasterChg chg="delSldLayout">
        <pc:chgData name="李 炳興(li pinghsing)/ADT/雲林・製１・素２" userId="5175a787-e554-4954-ab13-7af22037026b" providerId="ADAL" clId="{EE4105A1-384E-48FA-B4E5-ED82B1DE196F}" dt="2025-09-22T08:48:26.380" v="5" actId="47"/>
        <pc:sldMasterMkLst>
          <pc:docMk/>
          <pc:sldMasterMk cId="2650851725" sldId="2147483804"/>
        </pc:sldMasterMkLst>
        <pc:sldLayoutChg chg="del">
          <pc:chgData name="李 炳興(li pinghsing)/ADT/雲林・製１・素２" userId="5175a787-e554-4954-ab13-7af22037026b" providerId="ADAL" clId="{EE4105A1-384E-48FA-B4E5-ED82B1DE196F}" dt="2025-09-22T08:48:26.380" v="5" actId="47"/>
          <pc:sldLayoutMkLst>
            <pc:docMk/>
            <pc:sldMasterMk cId="2650851725" sldId="2147483804"/>
            <pc:sldLayoutMk cId="938589851" sldId="214748386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5ED65-CCF4-A94A-AAFA-00944628EDA9}" type="datetimeFigureOut">
              <a:rPr kumimoji="1" lang="ja-JP" altLang="en-US" smtClean="0"/>
              <a:t>2025/9/22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51758-0041-A941-AE28-3D5060F6EE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664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345E-3569-064C-A3D9-09646E30F550}" type="datetimeFigureOut">
              <a:rPr kumimoji="1" lang="ja-JP" altLang="en-US" smtClean="0"/>
              <a:t>2025/9/22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4C4D7-92BA-2242-9B23-78755872B9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0235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各位長官好</a:t>
            </a:r>
            <a:endParaRPr kumimoji="1" lang="en-US" altLang="zh-TW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我們這組報告的主題是</a:t>
            </a:r>
            <a:r>
              <a:rPr kumimoji="1" lang="en-US" altLang="zh-TW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包裝超薄板</a:t>
            </a:r>
            <a:r>
              <a:rPr kumimoji="1" lang="en-US" altLang="zh-TW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kumimoji="1"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應用省人化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11682-D6C4-4DAA-A941-82A07CC50E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9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53476-B4CF-4224-B0E2-83D54F91B0A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58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9722A-9292-4903-99D4-4D189338A8D4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40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508000" y="4777194"/>
            <a:ext cx="5791200" cy="418900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53476-B4CF-4224-B0E2-83D54F91B0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57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123E37C-7E40-9A9E-6071-DD5C986F1A6E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>
              <a:defRPr sz="4000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2635743"/>
            <a:ext cx="6600535" cy="486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サブタイトル</a:t>
            </a:r>
            <a:endParaRPr lang="en-US" altLang="ja-JP" dirty="0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20520" y="4640870"/>
            <a:ext cx="2133600" cy="273050"/>
          </a:xfrm>
          <a:prstGeom prst="rect">
            <a:avLst/>
          </a:prstGeom>
        </p:spPr>
        <p:txBody>
          <a:bodyPr/>
          <a:lstStyle>
            <a:lvl1pPr>
              <a:defRPr sz="1400" b="1" i="0" spc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250"/>
              <a:t>年</a:t>
            </a:r>
            <a:r>
              <a:rPr lang="en-US" altLang="ja-JP"/>
              <a:t>XX</a:t>
            </a:r>
            <a:r>
              <a:rPr lang="ja-JP" altLang="en-US" sz="1250"/>
              <a:t>月</a:t>
            </a:r>
            <a:r>
              <a:rPr lang="en-US" altLang="ja-JP"/>
              <a:t>XX</a:t>
            </a:r>
            <a:r>
              <a:rPr lang="ja-JP" altLang="en-US" sz="1250"/>
              <a:t>日</a:t>
            </a:r>
            <a:endParaRPr lang="ja-JP" altLang="en-US" sz="1250" dirty="0"/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12" y="4567174"/>
            <a:ext cx="3581400" cy="3953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53" y="3575858"/>
            <a:ext cx="1415491" cy="2072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039" y="1235436"/>
            <a:ext cx="1116848" cy="111684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16C3FA-2BE3-98E3-53A4-0B6592511C28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6365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895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C4A8911-89C0-511E-B74D-C92024695FF0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55B711D5-8091-20EE-8FD6-41169C09B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556EBCC-EC7F-7605-44B1-3A6AB1E5D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7DF03B-C1C1-A433-8D52-CDF65D43CF1E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7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19" name="テキスト プレースホルダー 2"/>
          <p:cNvSpPr>
            <a:spLocks noGrp="1"/>
          </p:cNvSpPr>
          <p:nvPr userDrawn="1"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614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2A7476A-1992-7820-B095-DB9C80920415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7F8E897-04FC-D046-4DC6-4774D69003C8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defRPr>
                <a:latin typeface="+mj-lt"/>
              </a:defRPr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defRPr>
                <a:latin typeface="+mj-lt"/>
              </a:defRPr>
            </a:lvl4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57291BB-988F-B1E9-5CAE-348FE0178C1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00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614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2A7476A-1992-7820-B095-DB9C80920415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 marL="180000" indent="-180000">
              <a:defRPr sz="1200"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 marL="180000" indent="-180000">
              <a:defRPr sz="1200"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3pPr>
              <a:defRPr>
                <a:latin typeface="+mj-lt"/>
              </a:defRPr>
            </a:lvl3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 marL="171450" indent="-171450">
              <a:buFont typeface="Arial" panose="020B0604020202020204" pitchFamily="34" charset="0"/>
              <a:buChar char="•"/>
              <a:defRPr sz="1200"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 marL="180000" indent="-180000">
              <a:defRPr sz="1200"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+mj-lt"/>
              </a:rPr>
              <a:t>1</a:t>
            </a:r>
            <a:endParaRPr kumimoji="1" lang="ja-JP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+mj-lt"/>
              </a:rPr>
              <a:t>2</a:t>
            </a:r>
            <a:endParaRPr kumimoji="1" lang="ja-JP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+mj-lt"/>
              </a:rPr>
              <a:t>3</a:t>
            </a:r>
            <a:endParaRPr kumimoji="1" lang="ja-JP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+mj-lt"/>
              </a:rPr>
              <a:t>4</a:t>
            </a:r>
            <a:endParaRPr kumimoji="1" lang="ja-JP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E72D9E-2EC1-4CA5-A2F7-7B8AF8DC5B9C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664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BA5409BE-79F6-2A79-9D65-A1140A571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899999"/>
            <a:ext cx="2520000" cy="3780000"/>
          </a:xfr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614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2A7476A-1992-7820-B095-DB9C80920415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2A828F1-FABE-0A0F-7337-315038CB550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DCF3DDB2-F45E-EFBB-81D4-9C36D2DA9C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>
                <a:latin typeface="+mj-lt"/>
              </a:defRPr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EA70D2-5975-A685-1849-2CA778318072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500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9762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930600-F486-2B44-BA54-BABB6B0FDC7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750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08" y="186308"/>
            <a:ext cx="2967227" cy="1395658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634571" y="3445698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dirty="0"/>
              <a:t>部課名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1634571" y="3697671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dirty="0"/>
              <a:t>メールアドレス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1635868" y="3958726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Tel #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412639" y="2723733"/>
            <a:ext cx="4800462" cy="532041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 dirty="0"/>
              <a:t>住所</a:t>
            </a:r>
            <a:endParaRPr lang="en-US" noProof="0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35868" y="4216532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Fax #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30" y="2364263"/>
            <a:ext cx="1269430" cy="18587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3450111"/>
            <a:ext cx="1023213" cy="853134"/>
          </a:xfrm>
          <a:prstGeom prst="rect">
            <a:avLst/>
          </a:prstGeom>
        </p:spPr>
      </p:pic>
      <p:pic>
        <p:nvPicPr>
          <p:cNvPr id="24" name="図 23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4630305"/>
            <a:ext cx="1426464" cy="169164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25911F-C84C-8B64-24E2-559C6CEC1588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D68BC9-53EF-24C6-0CB9-DFC8EA741122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168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394965" y="2265973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0" baseline="0" dirty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3600" b="1" i="0" baseline="0" dirty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08" y="182099"/>
            <a:ext cx="2967227" cy="139565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8FA48CD-EBB3-3521-3EE9-A47C162C3845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FBF6D5-9604-BBDA-CB7B-D705B5225908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9391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27" y="3982698"/>
            <a:ext cx="2362808" cy="1111910"/>
          </a:xfrm>
          <a:prstGeom prst="rect">
            <a:avLst/>
          </a:prstGeom>
        </p:spPr>
      </p:pic>
      <p:sp>
        <p:nvSpPr>
          <p:cNvPr id="12" name="フリーフォーム 11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634571" y="2321273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dirty="0"/>
              <a:t>部課名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634571" y="2573246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dirty="0"/>
              <a:t>メールアドレス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635868" y="2834301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Tel 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412639" y="1599308"/>
            <a:ext cx="4800462" cy="532041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 dirty="0"/>
              <a:t>住所</a:t>
            </a:r>
            <a:endParaRPr lang="en-US" noProof="0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1635868" y="3092107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Fax #</a:t>
            </a:r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30" y="1239838"/>
            <a:ext cx="1269430" cy="18587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2325686"/>
            <a:ext cx="1023213" cy="853135"/>
          </a:xfrm>
          <a:prstGeom prst="rect">
            <a:avLst/>
          </a:prstGeom>
        </p:spPr>
      </p:pic>
      <p:pic>
        <p:nvPicPr>
          <p:cNvPr id="29" name="図 28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3505880"/>
            <a:ext cx="1426464" cy="16916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DA0040-C626-CF66-6A46-B7AF642DE254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578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27" y="3982698"/>
            <a:ext cx="2362808" cy="1111910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10" y="1239838"/>
            <a:ext cx="1004925" cy="35631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6E49737-DC4A-4FB4-9D19-584CF69D51F7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8467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45FD5C-4B2A-B213-6FA6-9A453F35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9A7BC01-1D18-7940-8D9E-49DD0FF61D7F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E095620-BE93-0A01-A2ED-99C03BA40449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88E135E-B670-A299-1A12-B19E047B685E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0D2033-DB91-5F42-62BE-6F4BC36B2BAC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dirty="0">
                <a:solidFill>
                  <a:schemeClr val="tx1"/>
                </a:solidFill>
              </a:rPr>
              <a:t>【</a:t>
            </a:r>
            <a:r>
              <a:rPr kumimoji="1" lang="ja-JP" altLang="en-US" sz="1000" b="1" dirty="0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 dirty="0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 dirty="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8CBDEBB-018C-9218-8374-B47F73427513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FC58CCB-02A1-665A-C295-88F2ED890FF2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6487DEE2-EDBE-F939-5EE7-37BEF6E612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39E30C2-71A6-FB38-8F28-5E063AE11E22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1DE5754-D5AF-15F5-24CC-369EF1B1519D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4767B21-5F4C-2155-BD2D-4743F5B0C2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71EE568-7E44-C414-D5ED-A18CA2CEE3BD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28C0B78-7A3A-2938-F8E7-F76CF5F70F8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0C3BE85-A383-0FA3-1543-811FF0145993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AE4D5C1-0E58-A0AC-396B-6342593152F7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5B7D0B5-00F0-1648-84F0-92F1E8422D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D184FA6-7E6E-8C46-D9C1-D87B9E010437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F578D60-7695-0DA4-3192-81B750B459D2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8EF27F6-73F5-3D7B-F467-AB6762BCEF7A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CCF88D-E9B9-E5D9-1545-DCF9AE23F37F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CB2BE7E-3352-EEEE-3BBE-2F6CDA49A1B2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7BC9AC1-69D5-4FD6-8682-ABFE942A172A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4DB3546-BA2E-F4E8-22E1-9D431A4E58A0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5D930A68-4D3F-1242-1140-98187C9A7B6D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AB8C3F33-4000-D697-D53C-3FF366A57A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6FB366A-360F-2ADE-B155-B3A3042D92F0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0442437-5BC5-92BC-7A27-9C84DD903C13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6A3CBA0-1D3E-D680-402E-B9FAA70A9B81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A845A920-E22A-0C65-7A75-0EB94C58EDA4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A260CE8-D97E-F397-C24A-A464244132A4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6BDDF42-5DAE-4053-6C21-FE1B18C5B4F5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E4AC2321-329B-3045-122F-B65F2281EF6B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97EB11FF-C065-66B0-F0AF-E634C0D8EA69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CC8263E3-AAE4-3545-2D38-EE19A1B4619A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CAA6C33C-FA30-9A93-1E18-6253B70048DD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DFE5C670-68A9-697E-5F7D-AF6B24ED57F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3B186398-7C2F-8FFB-460D-708EED784342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6088866C-D2E7-B077-CB10-11A961F2A7E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9D2A1D62-7B5B-6548-A6A2-B5BC12D73608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89BAE861-15EC-9652-A6B4-54A2AF8E0487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7" name="正方形/長方形 296">
            <a:extLst>
              <a:ext uri="{FF2B5EF4-FFF2-40B4-BE49-F238E27FC236}">
                <a16:creationId xmlns:a16="http://schemas.microsoft.com/office/drawing/2014/main" id="{FE2FC162-6C95-9CD3-1401-2D66A70DA183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8B7282EF-A9F2-3641-156F-57ACE161EE08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B96E182F-0DA3-D205-8432-C2798C3AB5C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E564C60A-8B86-A12C-8208-28FF52AA21BE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60FD3946-5939-7924-AB42-00F30BF99C09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752303EF-32F3-720D-8C6B-CCD1CD81F898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id="{159576F8-069A-4C7D-0DFD-DE559BE549EF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4" name="正方形/長方形 303">
            <a:extLst>
              <a:ext uri="{FF2B5EF4-FFF2-40B4-BE49-F238E27FC236}">
                <a16:creationId xmlns:a16="http://schemas.microsoft.com/office/drawing/2014/main" id="{E0C5FBB5-744A-532C-E934-81A1E298DB1C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6" name="正方形/長方形 305">
            <a:extLst>
              <a:ext uri="{FF2B5EF4-FFF2-40B4-BE49-F238E27FC236}">
                <a16:creationId xmlns:a16="http://schemas.microsoft.com/office/drawing/2014/main" id="{80D85E6C-FB95-D74A-DFA6-26359988ADBF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89B7DFB5-54D2-6AAE-C9C1-D8767C51B8AC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8" name="正方形/長方形 307">
            <a:extLst>
              <a:ext uri="{FF2B5EF4-FFF2-40B4-BE49-F238E27FC236}">
                <a16:creationId xmlns:a16="http://schemas.microsoft.com/office/drawing/2014/main" id="{BDA51E27-737D-16C6-D723-B4A77E9C1AEE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id="{CCBEA9A2-9E41-639C-5F0E-684B6A3781AA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0" name="正方形/長方形 309">
            <a:extLst>
              <a:ext uri="{FF2B5EF4-FFF2-40B4-BE49-F238E27FC236}">
                <a16:creationId xmlns:a16="http://schemas.microsoft.com/office/drawing/2014/main" id="{C8404D53-BE11-5AF0-6B28-EAD6BB8ECED7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559E81A9-C39C-B857-A97F-7E4DED1793AE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942B37CF-4A56-9C51-2DF1-0749564A0B6F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5B908E6A-534A-B5FA-038F-C9B3EFCB7793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EA997DF4-887E-0DA5-657A-A5366DA5D593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5" name="正方形/長方形 314">
            <a:extLst>
              <a:ext uri="{FF2B5EF4-FFF2-40B4-BE49-F238E27FC236}">
                <a16:creationId xmlns:a16="http://schemas.microsoft.com/office/drawing/2014/main" id="{44053E46-008A-08A3-AF2A-B0F55801CC8B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DE2DC10E-4927-7DDF-518E-2152B739875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19" name="正方形/長方形 318">
            <a:extLst>
              <a:ext uri="{FF2B5EF4-FFF2-40B4-BE49-F238E27FC236}">
                <a16:creationId xmlns:a16="http://schemas.microsoft.com/office/drawing/2014/main" id="{23EEED32-E13C-B2D3-62C6-2591F31F75D3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 dirty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 dirty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320" name="グループ化 319">
            <a:extLst>
              <a:ext uri="{FF2B5EF4-FFF2-40B4-BE49-F238E27FC236}">
                <a16:creationId xmlns:a16="http://schemas.microsoft.com/office/drawing/2014/main" id="{591F0E54-829A-BDDA-4675-CB61B9574C79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57622FE4-78D4-C82A-2E2B-7F6647437624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22" name="正方形/長方形 321">
              <a:extLst>
                <a:ext uri="{FF2B5EF4-FFF2-40B4-BE49-F238E27FC236}">
                  <a16:creationId xmlns:a16="http://schemas.microsoft.com/office/drawing/2014/main" id="{31BBD876-1044-69F1-B71B-E6C5AA28E660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 dirty="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 dirty="0">
                  <a:solidFill>
                    <a:srgbClr val="404040"/>
                  </a:solidFill>
                </a:rPr>
              </a:br>
              <a:r>
                <a:rPr kumimoji="1" lang="en-US" altLang="ja-JP" sz="600" dirty="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 dirty="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23" name="四角形: 角を丸くする 322">
              <a:extLst>
                <a:ext uri="{FF2B5EF4-FFF2-40B4-BE49-F238E27FC236}">
                  <a16:creationId xmlns:a16="http://schemas.microsoft.com/office/drawing/2014/main" id="{5249AD66-9138-1D2E-D512-3D6475930BAA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24" name="正方形/長方形 323">
            <a:extLst>
              <a:ext uri="{FF2B5EF4-FFF2-40B4-BE49-F238E27FC236}">
                <a16:creationId xmlns:a16="http://schemas.microsoft.com/office/drawing/2014/main" id="{EE7F420D-60E7-CBD0-E21E-BA50A36C5B38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25" name="正方形/長方形 324">
            <a:extLst>
              <a:ext uri="{FF2B5EF4-FFF2-40B4-BE49-F238E27FC236}">
                <a16:creationId xmlns:a16="http://schemas.microsoft.com/office/drawing/2014/main" id="{809BCB7E-D78E-BCCB-355B-248798C20032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326" name="正方形/長方形 325">
            <a:extLst>
              <a:ext uri="{FF2B5EF4-FFF2-40B4-BE49-F238E27FC236}">
                <a16:creationId xmlns:a16="http://schemas.microsoft.com/office/drawing/2014/main" id="{66313D3F-2EB1-5671-27EC-97F8C57C713F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27" name="正方形/長方形 326">
            <a:extLst>
              <a:ext uri="{FF2B5EF4-FFF2-40B4-BE49-F238E27FC236}">
                <a16:creationId xmlns:a16="http://schemas.microsoft.com/office/drawing/2014/main" id="{F8DB9EA2-E983-5CC7-C297-13DCFE70BF7E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328" name="グループ化 327">
            <a:extLst>
              <a:ext uri="{FF2B5EF4-FFF2-40B4-BE49-F238E27FC236}">
                <a16:creationId xmlns:a16="http://schemas.microsoft.com/office/drawing/2014/main" id="{93CB05EE-7604-C89B-432B-8059A6CA48DD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329" name="矢印: 上下 328">
              <a:extLst>
                <a:ext uri="{FF2B5EF4-FFF2-40B4-BE49-F238E27FC236}">
                  <a16:creationId xmlns:a16="http://schemas.microsoft.com/office/drawing/2014/main" id="{74C476E0-10F3-7EBE-CC12-3069951268F3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30" name="楕円 329">
              <a:extLst>
                <a:ext uri="{FF2B5EF4-FFF2-40B4-BE49-F238E27FC236}">
                  <a16:creationId xmlns:a16="http://schemas.microsoft.com/office/drawing/2014/main" id="{2012DF5B-3727-AC69-8DD2-339B349B6EE8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 dirty="0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331" name="楕円 330">
              <a:extLst>
                <a:ext uri="{FF2B5EF4-FFF2-40B4-BE49-F238E27FC236}">
                  <a16:creationId xmlns:a16="http://schemas.microsoft.com/office/drawing/2014/main" id="{FF04A5D2-5359-F69B-9D61-38A4D1656305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 dirty="0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94E98CCD-4520-ACC8-8E85-CB214887D6DA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 dirty="0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24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123E37C-7E40-9A9E-6071-DD5C986F1A6E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>
              <a:defRPr sz="4000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2635743"/>
            <a:ext cx="6600535" cy="486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サブタイトル</a:t>
            </a:r>
            <a:endParaRPr lang="en-US" altLang="ja-JP" dirty="0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20520" y="4640870"/>
            <a:ext cx="2133600" cy="273050"/>
          </a:xfrm>
          <a:prstGeom prst="rect">
            <a:avLst/>
          </a:prstGeom>
        </p:spPr>
        <p:txBody>
          <a:bodyPr/>
          <a:lstStyle>
            <a:lvl1pPr>
              <a:defRPr sz="1400" b="1" i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 dirty="0"/>
              <a:t>20XX</a:t>
            </a:r>
            <a:r>
              <a:rPr lang="ja-JP" altLang="en-US" sz="1250" spc="300" dirty="0"/>
              <a:t>年</a:t>
            </a:r>
            <a:r>
              <a:rPr lang="en-US" altLang="ja-JP" dirty="0"/>
              <a:t>XX</a:t>
            </a:r>
            <a:r>
              <a:rPr lang="ja-JP" altLang="en-US" sz="1250" spc="300" dirty="0"/>
              <a:t>月</a:t>
            </a:r>
            <a:r>
              <a:rPr lang="en-US" altLang="ja-JP" dirty="0"/>
              <a:t>XX</a:t>
            </a:r>
            <a:r>
              <a:rPr lang="ja-JP" altLang="en-US" sz="1250" spc="300" dirty="0"/>
              <a:t>日</a:t>
            </a:r>
            <a:endParaRPr kumimoji="1" lang="ja-JP" altLang="en-US" sz="1250" b="1" i="0" kern="1200" spc="300" dirty="0">
              <a:solidFill>
                <a:srgbClr val="404040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12" y="4567174"/>
            <a:ext cx="3581400" cy="3953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039" y="1235436"/>
            <a:ext cx="1116848" cy="111684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16C3FA-2BE3-98E3-53A4-0B6592511C28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  <p:sp>
        <p:nvSpPr>
          <p:cNvPr id="8" name="テキスト プレースホルダー 9">
            <a:extLst>
              <a:ext uri="{FF2B5EF4-FFF2-40B4-BE49-F238E27FC236}">
                <a16:creationId xmlns:a16="http://schemas.microsoft.com/office/drawing/2014/main" id="{601F143D-9EC9-6A19-EC42-057EE2848A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08" y="3527966"/>
            <a:ext cx="6641027" cy="288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17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/>
              <a:t>社名</a:t>
            </a:r>
          </a:p>
        </p:txBody>
      </p:sp>
    </p:spTree>
    <p:extLst>
      <p:ext uri="{BB962C8B-B14F-4D97-AF65-F5344CB8AC3E}">
        <p14:creationId xmlns:p14="http://schemas.microsoft.com/office/powerpoint/2010/main" val="1805891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80074" y="4863987"/>
            <a:ext cx="583852" cy="279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 b="1" i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35EE95E1-C791-3D47-8544-3405A1C8C8D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フリーフォーム 4"/>
          <p:cNvSpPr/>
          <p:nvPr userDrawn="1"/>
        </p:nvSpPr>
        <p:spPr>
          <a:xfrm>
            <a:off x="169185" y="189374"/>
            <a:ext cx="8806154" cy="4784221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384" tIns="42192" rIns="84384" bIns="421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661">
              <a:ea typeface="Meiryo UI" panose="020B0604030504040204" pitchFamily="50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22031" y="1135714"/>
            <a:ext cx="6092802" cy="1134666"/>
          </a:xfrm>
        </p:spPr>
        <p:txBody>
          <a:bodyPr>
            <a:normAutofit/>
          </a:bodyPr>
          <a:lstStyle>
            <a:lvl1pPr>
              <a:defRPr sz="2954" b="1" i="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56" y="287645"/>
            <a:ext cx="1069679" cy="3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1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>
            <a:off x="219809" y="535781"/>
            <a:ext cx="8554916" cy="0"/>
          </a:xfrm>
          <a:prstGeom prst="line">
            <a:avLst/>
          </a:prstGeom>
          <a:noFill/>
          <a:ln w="19050">
            <a:solidFill>
              <a:srgbClr val="281E6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35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/>
          <a:srcRect l="30667" t="51950" r="30880" b="21396"/>
          <a:stretch/>
        </p:blipFill>
        <p:spPr>
          <a:xfrm>
            <a:off x="7558129" y="115855"/>
            <a:ext cx="1216596" cy="378517"/>
          </a:xfrm>
          <a:prstGeom prst="rect">
            <a:avLst/>
          </a:prstGeom>
        </p:spPr>
      </p:pic>
      <p:sp>
        <p:nvSpPr>
          <p:cNvPr id="6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26604" y="1"/>
            <a:ext cx="2133600" cy="273844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/>
              <a:t>1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097819" y="535781"/>
            <a:ext cx="23123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i="0" u="none" strike="noStrike" kern="1200" baseline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新細明體" pitchFamily="18" charset="-120"/>
                <a:cs typeface="+mn-cs"/>
              </a:rPr>
              <a:t>Internal Use Only </a:t>
            </a:r>
            <a:endParaRPr lang="zh-TW" altLang="en-US" sz="1350" b="1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3486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B21A2-486B-6759-A971-77B21B1A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C401F-28E7-DE75-206C-84889685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1F10F9-A54F-203A-50EF-2ED9F01E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BA29-E3FA-49DF-A61D-F2DA4D0A5CD0}" type="datetime1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9FCE0D-AA4D-0152-8CED-CEE72C28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1015E0-44D6-00B4-650A-7E7CB292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6C1-5A70-40A0-BFF1-4AAE19E268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83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1AEA52A-C9C6-B2A7-0F46-B3D13369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5F39E-F1D5-41B2-B790-4412A2348DD2}" type="datetime1">
              <a:rPr lang="zh-TW" altLang="en-US" smtClean="0"/>
              <a:t>2025/9/22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3B6F33-0529-D5DD-B20D-054E2BBF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CD8E4-ADE0-AA3C-9269-DF36A2A8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76C1-5A70-40A0-BFF1-4AAE19E268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163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59335E-D520-3FFD-B8CA-C18EB1E9B481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>
              <a:defRPr sz="4000" b="1" i="0" baseline="0">
                <a:latin typeface="+mj-lt"/>
                <a:ea typeface="Meiryo" charset="-128"/>
                <a:cs typeface="Meiryo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2635743"/>
            <a:ext cx="6600535" cy="486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Subtitle</a:t>
            </a:r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12" y="4567174"/>
            <a:ext cx="3581400" cy="3953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80" y="3506760"/>
            <a:ext cx="1439874" cy="257251"/>
          </a:xfrm>
          <a:prstGeom prst="rect">
            <a:avLst/>
          </a:prstGeom>
        </p:spPr>
      </p:pic>
      <p:sp>
        <p:nvSpPr>
          <p:cNvPr id="9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37322" y="4645766"/>
            <a:ext cx="3011055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 b="1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20XX/XX/XX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490" y="1245229"/>
            <a:ext cx="1116848" cy="111684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7F7078-B04F-36C6-37F1-02B7E296CAE9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73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59335E-D520-3FFD-B8CA-C18EB1E9B481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>
              <a:defRPr sz="4000" b="1" i="0" baseline="0">
                <a:latin typeface="+mj-lt"/>
                <a:ea typeface="Meiryo" charset="-128"/>
                <a:cs typeface="Meiryo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2635743"/>
            <a:ext cx="6600535" cy="486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Subtitle</a:t>
            </a:r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312" y="4567174"/>
            <a:ext cx="3581400" cy="395386"/>
          </a:xfrm>
          <a:prstGeom prst="rect">
            <a:avLst/>
          </a:prstGeom>
        </p:spPr>
      </p:pic>
      <p:sp>
        <p:nvSpPr>
          <p:cNvPr id="9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37322" y="4645766"/>
            <a:ext cx="3011055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 b="1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20XX/XX/XX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490" y="1245229"/>
            <a:ext cx="1116848" cy="111684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7F7078-B04F-36C6-37F1-02B7E296CAE9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  <p:sp>
        <p:nvSpPr>
          <p:cNvPr id="8" name="テキスト プレースホルダー 9">
            <a:extLst>
              <a:ext uri="{FF2B5EF4-FFF2-40B4-BE49-F238E27FC236}">
                <a16:creationId xmlns:a16="http://schemas.microsoft.com/office/drawing/2014/main" id="{594E9BC3-4FE9-C6E6-D285-32467AD82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708" y="3527966"/>
            <a:ext cx="6641027" cy="288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17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name of company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067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latin typeface="+mj-lt"/>
                <a:ea typeface="Meiryo" charset="-128"/>
                <a:cs typeface="Meiryo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BDE30C-7BBD-0849-7455-883E67FA0C0F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6697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6D005AA-A988-6022-799D-03C8EA524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249" y="159107"/>
            <a:ext cx="1119226" cy="52669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327D41-3B65-74C3-AB50-E557FE953F5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042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6600535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31613" y="3690172"/>
            <a:ext cx="8884023" cy="1232692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457200" y="2481137"/>
            <a:ext cx="5292000" cy="7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4989631" y="2481137"/>
            <a:ext cx="756000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047D3F-7165-AC75-35B3-D3F88D732234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159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31613" y="3690172"/>
            <a:ext cx="8884023" cy="1232692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C8FA3E-7665-BC88-FB66-1C56A780F132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89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8C20C0-404F-6CAF-274F-2F7A9D6280F0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6476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31613" y="120416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16000" y="158400"/>
            <a:ext cx="7557167" cy="52315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altLang="ja-JP" dirty="0"/>
              <a:t>Header-Contents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2558C34B-CD8D-F9EE-C3C0-E876F489D8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2415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FB6F12-A042-C8A7-4FDD-BFD8820A21F6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913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31613" y="120416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16000" y="158400"/>
            <a:ext cx="7557167" cy="52315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altLang="ja-JP" dirty="0"/>
              <a:t>Header-Contents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2558C34B-CD8D-F9EE-C3C0-E876F489D8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2415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820044-F601-A26B-F351-B8405520AAF3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12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31613" y="120416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400"/>
            <a:ext cx="7557167" cy="52315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altLang="ja-JP" dirty="0"/>
              <a:t>Header-Contents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48E44F02-F56D-3341-90A4-A682E67F5B62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A500B9-245B-D745-9DE8-79A508A11DA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19687DB0-8373-3C4F-D307-883CF5266AC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5428D8-C2AD-C263-2B4D-A35C64052F36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3134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31613" y="120416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400"/>
            <a:ext cx="7557167" cy="52315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altLang="ja-JP" dirty="0"/>
              <a:t>Header-Contents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6C975D62-C681-59F9-7EC5-C3FAD5EE1414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92952F-025E-E83A-211B-17A105C16A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91B8C978-AC48-FAAD-1881-D43C6F1A4D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D291975-C39D-EA66-302D-EDF6B9B48B40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945339F-423B-01A5-5A09-D5E30D72408E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D5907159-44C3-2A28-BF73-F2FD0CD6A1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C7700349-90FB-3BAA-67DD-15B0C5F3C27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794E88-C8A6-C2DB-9437-743E4ECA0E91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8530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614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Header-Contents</a:t>
            </a:r>
            <a:endParaRPr kumimoji="1" lang="ja-JP" altLang="en-US" dirty="0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2A7476A-1992-7820-B095-DB9C80920415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/>
            </a:lvl1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DCEEC8-B91A-005F-9726-92098D5B7951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8614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Header-Contents</a:t>
            </a:r>
            <a:endParaRPr kumimoji="1" lang="ja-JP" altLang="en-US" dirty="0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2A7476A-1992-7820-B095-DB9C80920415}"/>
              </a:ext>
            </a:extLst>
          </p:cNvPr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10">
            <a:extLst>
              <a:ext uri="{FF2B5EF4-FFF2-40B4-BE49-F238E27FC236}">
                <a16:creationId xmlns:a16="http://schemas.microsoft.com/office/drawing/2014/main" id="{BA6EA418-0D73-6428-5728-65936A158C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0054" y="899999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0D07662E-D702-AAE1-A6A6-23FEEA8D1E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211CE23-E058-58A1-EDE5-510248F97B0B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569B73BD-2D64-2988-2451-7B125307A3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/>
              <a:t>Column Title</a:t>
            </a:r>
          </a:p>
        </p:txBody>
      </p:sp>
      <p:sp>
        <p:nvSpPr>
          <p:cNvPr id="12" name="コンテンツ プレースホルダー 4">
            <a:extLst>
              <a:ext uri="{FF2B5EF4-FFF2-40B4-BE49-F238E27FC236}">
                <a16:creationId xmlns:a16="http://schemas.microsoft.com/office/drawing/2014/main" id="{792B25EB-B1CF-2823-842A-597A17720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en-US" altLang="ja-JP" dirty="0"/>
              <a:t>master text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75D6A3-0613-32D0-0BA8-DDC71E612156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2637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31613" y="120416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16000" y="158400"/>
            <a:ext cx="7557167" cy="52315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altLang="ja-JP" dirty="0"/>
              <a:t>Header-Contents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57317"/>
            <a:ext cx="906902" cy="33576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2BB825-E7AD-1410-7C8F-CB4BDD245063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8069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58">
          <p15:clr>
            <a:srgbClr val="FBAE40"/>
          </p15:clr>
        </p15:guide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04" y="249806"/>
            <a:ext cx="2488387" cy="1170431"/>
          </a:xfrm>
          <a:prstGeom prst="rect">
            <a:avLst/>
          </a:prstGeom>
        </p:spPr>
      </p:pic>
      <p:sp>
        <p:nvSpPr>
          <p:cNvPr id="13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634571" y="3445698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rgbClr val="32465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1634571" y="3697671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rgbClr val="32465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Mail Address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1635868" y="3958726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rgbClr val="32465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Tel #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412639" y="2723733"/>
            <a:ext cx="4800462" cy="532041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rgbClr val="32465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35868" y="4216532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rgbClr val="324650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Fax #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30" y="2343802"/>
            <a:ext cx="1269429" cy="226799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3443253"/>
            <a:ext cx="1023213" cy="86685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4630305"/>
            <a:ext cx="1426464" cy="16916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6E8CC3B-F2C4-B5AD-4495-0F17644294F0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D0D03E-2E4D-B252-9072-837218AA269B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346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374397" y="229232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i="0" baseline="0" dirty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3600" b="1" i="0" baseline="0" dirty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04" y="249806"/>
            <a:ext cx="2488387" cy="117043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04BA06-DAF0-F7C2-C417-57AA138C1146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BB8091-4EC0-9AB0-9872-8673E49F3479}"/>
              </a:ext>
            </a:extLst>
          </p:cNvPr>
          <p:cNvSpPr/>
          <p:nvPr userDrawn="1"/>
        </p:nvSpPr>
        <p:spPr>
          <a:xfrm>
            <a:off x="5292080" y="4443958"/>
            <a:ext cx="3851920" cy="699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5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31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27" y="3982698"/>
            <a:ext cx="2362808" cy="1111910"/>
          </a:xfrm>
          <a:prstGeom prst="rect">
            <a:avLst/>
          </a:prstGeom>
        </p:spPr>
      </p:pic>
      <p:sp>
        <p:nvSpPr>
          <p:cNvPr id="12" name="フリーフォーム 11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1634571" y="2341734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Division name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634571" y="2593707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Mail Address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635868" y="2854762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Tel 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412639" y="1619769"/>
            <a:ext cx="4800462" cy="532041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1635868" y="3112568"/>
            <a:ext cx="2425113" cy="15073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200" b="0" i="0" baseline="0">
                <a:solidFill>
                  <a:schemeClr val="bg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 dirty="0"/>
              <a:t>Fax #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8" y="1239838"/>
            <a:ext cx="1269434" cy="226799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2339289"/>
            <a:ext cx="1023213" cy="86685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9" y="3526341"/>
            <a:ext cx="1426464" cy="16916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898941-7F0C-E58D-BA24-AE1F3B6A8583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8316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043568"/>
            <a:ext cx="6600535" cy="151288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97ADB2F-7B38-B1E1-A599-34F8339D4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F339F9-47B2-A53A-6BC5-061ED4861F52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8549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827" y="3982698"/>
            <a:ext cx="2362808" cy="1111910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31613" y="120416"/>
            <a:ext cx="8884023" cy="4455459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10" y="1239838"/>
            <a:ext cx="1004925" cy="35631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D8856A-15DA-A9B9-D18A-A3B4C13EFBD1}"/>
              </a:ext>
            </a:extLst>
          </p:cNvPr>
          <p:cNvSpPr txBox="1"/>
          <p:nvPr userDrawn="1"/>
        </p:nvSpPr>
        <p:spPr>
          <a:xfrm>
            <a:off x="7899038" y="250334"/>
            <a:ext cx="10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9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9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109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6600535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31613" y="3690172"/>
            <a:ext cx="8884023" cy="1232692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457200" y="2481137"/>
            <a:ext cx="5292000" cy="7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4989631" y="2481137"/>
            <a:ext cx="756000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175D63E-BBA5-6885-3542-6F7B392768B7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20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31613" y="3690172"/>
            <a:ext cx="8884023" cy="1232692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284780-9A69-CCCE-5723-1F7A3BCDF7FF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72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9762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613" y="765697"/>
            <a:ext cx="8884022" cy="4098035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AE8C55-606E-4571-C007-4D2443B164F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92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9762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AE8C55-606E-4571-C007-4D2443B164F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14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31613" y="123593"/>
            <a:ext cx="8884023" cy="598973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411" y="260494"/>
            <a:ext cx="906902" cy="335768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16000" y="159762"/>
            <a:ext cx="7557167" cy="523153"/>
          </a:xfrm>
        </p:spPr>
        <p:txBody>
          <a:bodyPr>
            <a:normAutofit/>
          </a:bodyPr>
          <a:lstStyle>
            <a:lvl1pPr>
              <a:defRPr sz="24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31613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DDB7A0-7958-CF9F-D0B6-BC0FD6E3CDE5}"/>
              </a:ext>
            </a:extLst>
          </p:cNvPr>
          <p:cNvSpPr txBox="1"/>
          <p:nvPr userDrawn="1"/>
        </p:nvSpPr>
        <p:spPr>
          <a:xfrm>
            <a:off x="7604442" y="4950000"/>
            <a:ext cx="762817" cy="144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75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75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2301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0651" y="177801"/>
            <a:ext cx="8640000" cy="50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r>
              <a:rPr kumimoji="1" lang="ja-JP" altLang="en-US" dirty="0"/>
              <a:t>の書式設定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452F72-6F99-2063-2704-1FF0A5779777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FF0D60C-E6CB-98EE-E6FE-63E1CC3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630" y="832814"/>
            <a:ext cx="88848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EB2857-5219-1052-A2EB-2430BC029258}"/>
              </a:ext>
            </a:extLst>
          </p:cNvPr>
          <p:cNvSpPr txBox="1"/>
          <p:nvPr userDrawn="1"/>
        </p:nvSpPr>
        <p:spPr>
          <a:xfrm>
            <a:off x="4572000" y="4935600"/>
            <a:ext cx="303244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9550B-8DE8-51F4-C6CC-901F023535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49276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B88D429-CB20-B27E-161E-B068AA8F8A2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54A06D-5646-9E40-E1A5-09F4EF580551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EFC7FD-EDE2-230B-7C88-60A36B21087A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74DE532-FFA8-6BAA-26DF-D5D5CC604AB4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dirty="0">
                <a:solidFill>
                  <a:schemeClr val="tx1"/>
                </a:solidFill>
              </a:rPr>
              <a:t>【</a:t>
            </a:r>
            <a:r>
              <a:rPr kumimoji="1" lang="ja-JP" altLang="en-US" sz="1000" b="1" dirty="0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 dirty="0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 dirty="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FE1B8C8E-D62E-C740-C52D-4AA5617A5196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B837714-F1C4-6351-C226-D3AA90F61DB3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3C58145F-6600-EF9D-5315-2A2AEDEE61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5C839D1-4ACE-CD6F-9F28-22F08AD0C9D8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F829890-445F-1628-F4E6-5430B7EF3759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715D90C-7A15-A0CD-C72E-91CF5E7BBA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CE47A8D-14DE-52DE-E8B8-71592D734084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256506B-466D-40F6-2AD7-4F7FADE7365A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F8D99F3-DA0D-C6A5-A488-5EC6C0F741E2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3F47A3D4-8F19-9D10-F921-C34274D5A4B3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C92D748-08BE-4C60-E1C7-F70C518A3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E32EF04-32C4-9383-E3C5-AC2E0A83C352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C646627-CE6D-F49F-4858-5C205B48620D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4A71E93-A5EF-F9C7-CADD-1F27D2BCF218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DEFB726-F177-A0D2-1494-40D0CF4D0AA1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4A232F1-983A-7F6B-47D5-B62BA88B447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96A511-98C0-2446-DE99-7A3D327CD24B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6B717B8D-4AA3-018C-CCDD-B79AE435EE12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E809FE1-EEC4-D00D-5B1C-C164EF2BF993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89D0F60-97DA-C4BA-406E-5A480C4707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D55D2AA-5AFE-7DA3-BEF4-71EE04B337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7DDC340-A4C6-0DA4-9A05-3FD1C652D8C5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EE03356-2102-3FF6-A538-59F367C355E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6830C0-8872-E335-9682-9F945693CBB6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2146954-232E-1A68-9196-A9E823841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50E1BE7-EB15-8BE1-F292-235212B78F34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5BA9448-9CCD-98AC-4638-92F60307D773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9D2319D-E104-43D5-BC3B-4A2B1B903EF2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358341D-3BB9-94A9-93E1-AC1E13DEEF0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4B972B8-BEF0-0553-0868-EA7ECF6DE371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BC968EE-CEE7-04DE-D967-05E41C5DC919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CAE5DF6-EBB4-F524-3C9D-010A6F611127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CC2F0E8-601A-29C1-7121-C677AB478AC0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C4B9F37-4E83-0F98-019A-3BD7129AB3F0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8B1C53E-F9FE-7E7A-5B65-516C25E66A5E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945E2E44-B06D-063A-B7F1-C40895F4F8CB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855BAFA5-CB51-58DF-7CC5-292293E3BFD8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53213A8-54A4-7E29-E29C-B4426C3284A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7D3D2AA-418A-78E8-33A8-313E463B28C0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CF5AD69C-53CE-6DFB-1069-BBD56DAFD2E7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2BD14721-FAB2-AD31-21F2-90CBAD6191A4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815E5A4-3976-8DCF-E5B8-6E23C07BB2DB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7703A750-459F-F334-7E34-6C80F8F4CEC7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B8B899F-33F0-D5E8-F323-6551D02FB210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BB4CB471-90CE-6076-1000-9E57AD748E91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86CCCA2-9F7E-7746-6281-C62D77769844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5ACBA890-C04F-47AC-BBC6-23709B5934E7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2A27ED0-49A7-FAC3-636F-6A19468ED27C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ADAE900-2DDA-0916-EAF5-9BAC58B6C8F6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46DA89A-6C1D-BCF0-110D-D19A78A6C61F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BC883D4-88C0-2B26-2CD0-C41BA8763C5B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30840B8E-4234-A276-4061-90F2B3F76AE0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9AE898F-6607-42BF-104A-E5F25273B057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0C972C0D-BC58-7436-484D-45B647CFCD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4BDA845-D956-336A-1207-161F0F6D2920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 dirty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 dirty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88BD5747-EB80-AF7F-828C-0AB09ABF2780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81AEC509-5D3C-AE46-9474-14AE2288B764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C4868CD1-3CC6-5CB8-D5AA-C11B7DA071C6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 dirty="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 dirty="0">
                  <a:solidFill>
                    <a:srgbClr val="404040"/>
                  </a:solidFill>
                </a:rPr>
              </a:br>
              <a:r>
                <a:rPr kumimoji="1" lang="en-US" altLang="ja-JP" sz="600" dirty="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 dirty="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69" name="四角形: 角を丸くする 68">
              <a:extLst>
                <a:ext uri="{FF2B5EF4-FFF2-40B4-BE49-F238E27FC236}">
                  <a16:creationId xmlns:a16="http://schemas.microsoft.com/office/drawing/2014/main" id="{6444B742-F6E4-7B76-81EA-B07E2B07F80F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216428F9-C58C-9EFD-0344-12919C1DE04D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60298B2-62F5-D925-BA02-E31722B7D295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D5DBB9C1-5653-D957-D7F0-790E8143A933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7C463CE7-149B-1F92-94D0-975756BF6CFB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FDC37E3F-C930-1B1D-0E90-3CE092950E4A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75" name="矢印: 上下 74">
              <a:extLst>
                <a:ext uri="{FF2B5EF4-FFF2-40B4-BE49-F238E27FC236}">
                  <a16:creationId xmlns:a16="http://schemas.microsoft.com/office/drawing/2014/main" id="{063BECE4-E10A-A78F-A928-0168158F4902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939D95-B586-0D5F-15B6-1A990ACB24A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 dirty="0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962D3491-DA25-0BA4-86AF-2FF95C956276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 dirty="0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EF373699-49DE-F9C3-7B71-42D1830ED1A3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 dirty="0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85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38" r:id="rId2"/>
    <p:sldLayoutId id="2147483806" r:id="rId3"/>
    <p:sldLayoutId id="2147483807" r:id="rId4"/>
    <p:sldLayoutId id="2147483808" r:id="rId5"/>
    <p:sldLayoutId id="2147483809" r:id="rId6"/>
    <p:sldLayoutId id="2147483858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57" r:id="rId19"/>
    <p:sldLayoutId id="2147483859" r:id="rId20"/>
    <p:sldLayoutId id="2147483860" r:id="rId21"/>
    <p:sldLayoutId id="2147483861" r:id="rId22"/>
    <p:sldLayoutId id="214748386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kumimoji="1" sz="2400" b="1" i="0" kern="1200" baseline="0">
          <a:solidFill>
            <a:schemeClr val="bg1"/>
          </a:solidFill>
          <a:latin typeface="+mj-lt"/>
          <a:ea typeface="Meiryo" charset="-128"/>
          <a:cs typeface="Meiryo" charset="-128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16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457200" rtl="0" eaLnBrk="1" latinLnBrk="0" hangingPunct="1"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4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972000" indent="-25200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2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332000" indent="-25200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1548000" indent="-14400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1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2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70651" y="177801"/>
            <a:ext cx="8640000" cy="50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547CEE-35A9-5C04-3A9A-B1661F5E8ADE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2C471C-D803-7485-16BD-5A66C23A44C9}"/>
              </a:ext>
            </a:extLst>
          </p:cNvPr>
          <p:cNvSpPr/>
          <p:nvPr userDrawn="1"/>
        </p:nvSpPr>
        <p:spPr>
          <a:xfrm>
            <a:off x="-1203204" y="40503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Automotive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1ADC7D-7EEE-9D21-74C5-FFF5BB557DA8}"/>
              </a:ext>
            </a:extLst>
          </p:cNvPr>
          <p:cNvSpPr/>
          <p:nvPr userDrawn="1"/>
        </p:nvSpPr>
        <p:spPr>
          <a:xfrm>
            <a:off x="-1203204" y="42492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Life Science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D4173F-DAEB-9749-CB10-0CCB59C25D7E}"/>
              </a:ext>
            </a:extLst>
          </p:cNvPr>
          <p:cNvSpPr/>
          <p:nvPr userDrawn="1"/>
        </p:nvSpPr>
        <p:spPr>
          <a:xfrm>
            <a:off x="-717204" y="40503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460" b="0" dirty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Electronics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0AF2066-BC16-E2A8-DD01-9F8C8F698C5D}"/>
              </a:ext>
            </a:extLst>
          </p:cNvPr>
          <p:cNvSpPr/>
          <p:nvPr userDrawn="1"/>
        </p:nvSpPr>
        <p:spPr>
          <a:xfrm>
            <a:off x="-1689204" y="42492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Chemicals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F84567-F570-0433-6A79-B7F15D20D681}"/>
              </a:ext>
            </a:extLst>
          </p:cNvPr>
          <p:cNvSpPr/>
          <p:nvPr userDrawn="1"/>
        </p:nvSpPr>
        <p:spPr>
          <a:xfrm>
            <a:off x="-1689204" y="40503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Architectural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6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Glass 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4810647-83CB-9A9A-FA98-9F42FE213B6E}"/>
              </a:ext>
            </a:extLst>
          </p:cNvPr>
          <p:cNvSpPr/>
          <p:nvPr userDrawn="1"/>
        </p:nvSpPr>
        <p:spPr>
          <a:xfrm>
            <a:off x="-717204" y="42492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ja-JP" sz="460" b="0" dirty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Ceramics &amp; Others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2E3AAF8-04F9-D644-4675-98BAE74DF993}"/>
              </a:ext>
            </a:extLst>
          </p:cNvPr>
          <p:cNvGrpSpPr/>
          <p:nvPr userDrawn="1"/>
        </p:nvGrpSpPr>
        <p:grpSpPr>
          <a:xfrm>
            <a:off x="-1689204" y="4855199"/>
            <a:ext cx="1440000" cy="180000"/>
            <a:chOff x="-3324964" y="4944099"/>
            <a:chExt cx="1440000" cy="18000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FEB12FC-F651-1733-4051-22A685530F5A}"/>
                </a:ext>
              </a:extLst>
            </p:cNvPr>
            <p:cNvSpPr/>
            <p:nvPr userDrawn="1"/>
          </p:nvSpPr>
          <p:spPr>
            <a:xfrm>
              <a:off x="-2960164" y="4944099"/>
              <a:ext cx="345600" cy="180000"/>
            </a:xfrm>
            <a:prstGeom prst="rect">
              <a:avLst/>
            </a:prstGeom>
            <a:solidFill>
              <a:srgbClr val="D9255D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ja-JP" sz="460" b="0" dirty="0">
                  <a:solidFill>
                    <a:schemeClr val="bg1"/>
                  </a:solidFill>
                  <a:latin typeface="Segoe UI" panose="020B0502040204020203" pitchFamily="34" charset="0"/>
                  <a:ea typeface="Meiryo UI" panose="020B0604030504040204" pitchFamily="50" charset="-128"/>
                </a:rPr>
                <a:t>Electronics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A71A3A50-9DFC-5F55-8A74-73196EEB43F7}"/>
                </a:ext>
              </a:extLst>
            </p:cNvPr>
            <p:cNvSpPr/>
            <p:nvPr userDrawn="1"/>
          </p:nvSpPr>
          <p:spPr>
            <a:xfrm>
              <a:off x="-2595364" y="4944099"/>
              <a:ext cx="345600" cy="180000"/>
            </a:xfrm>
            <a:prstGeom prst="rect">
              <a:avLst/>
            </a:prstGeom>
            <a:solidFill>
              <a:srgbClr val="00766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ja-JP" sz="460" b="0" dirty="0">
                  <a:solidFill>
                    <a:schemeClr val="bg1"/>
                  </a:solidFill>
                  <a:latin typeface="Segoe UI" panose="020B0502040204020203" pitchFamily="34" charset="0"/>
                  <a:ea typeface="Meiryo UI" panose="020B0604030504040204" pitchFamily="50" charset="-128"/>
                </a:rPr>
                <a:t>Life Science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93E5D14-9D0C-4136-36FC-5BA2A15A816E}"/>
                </a:ext>
              </a:extLst>
            </p:cNvPr>
            <p:cNvSpPr/>
            <p:nvPr userDrawn="1"/>
          </p:nvSpPr>
          <p:spPr>
            <a:xfrm>
              <a:off x="-2230564" y="4944099"/>
              <a:ext cx="345600" cy="180000"/>
            </a:xfrm>
            <a:prstGeom prst="rect">
              <a:avLst/>
            </a:prstGeom>
            <a:solidFill>
              <a:srgbClr val="108794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6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Performance Chemicals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E73C5980-A427-FC92-A85E-8654EF7622BF}"/>
                </a:ext>
              </a:extLst>
            </p:cNvPr>
            <p:cNvSpPr/>
            <p:nvPr userDrawn="1"/>
          </p:nvSpPr>
          <p:spPr>
            <a:xfrm>
              <a:off x="-3324964" y="4944099"/>
              <a:ext cx="345600" cy="180000"/>
            </a:xfrm>
            <a:prstGeom prst="rect">
              <a:avLst/>
            </a:prstGeom>
            <a:solidFill>
              <a:srgbClr val="5A3EA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6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Mobility</a:t>
              </a:r>
            </a:p>
          </p:txBody>
        </p:sp>
      </p:grp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AA24CAA-02C0-6972-708C-A2C9EB6803E5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5017BC4-A534-B9B3-84A3-B942531D078B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F446BE8-C9BF-43EF-9F7D-6175AD5A74DA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616C06-ABA4-24C5-E01B-0E6555F59185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 dirty="0">
                <a:solidFill>
                  <a:schemeClr val="tx1"/>
                </a:solidFill>
              </a:rPr>
              <a:t>【Color settings】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Pick up from the colors below with an eyedropper. 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2C64C7C-38C8-FDD4-86F9-77A4FB4A2456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2296EEE1-795A-0510-5D36-8C9400EFFCC1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1004334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Primary color</a:t>
              </a:r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A771808D-837B-69F7-DBC3-D452380695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1B37632-C2B3-D9AE-3ABC-2DDC26FFF6C0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C77EC0B-ABD7-08AB-973F-8393CF0CEC11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119413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Secondary color</a:t>
              </a:r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1494FD0-F80D-C359-D1FB-A6CA1B8859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9E396903-B1E0-162A-DB1F-6B7CDF1F51E7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【General purpose】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DECFE76-1453-C4B4-F972-D308637FCC47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【Accent】</a:t>
            </a:r>
          </a:p>
        </p:txBody>
      </p:sp>
      <p:grpSp>
        <p:nvGrpSpPr>
          <p:cNvPr id="282" name="グループ化 281">
            <a:extLst>
              <a:ext uri="{FF2B5EF4-FFF2-40B4-BE49-F238E27FC236}">
                <a16:creationId xmlns:a16="http://schemas.microsoft.com/office/drawing/2014/main" id="{3993B218-EAF7-219F-33E6-7F1BF960C25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283" name="テキスト ボックス 282">
              <a:extLst>
                <a:ext uri="{FF2B5EF4-FFF2-40B4-BE49-F238E27FC236}">
                  <a16:creationId xmlns:a16="http://schemas.microsoft.com/office/drawing/2014/main" id="{2669B90F-F859-3749-88DB-8F570223971A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93765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Segment</a:t>
              </a:r>
            </a:p>
          </p:txBody>
        </p: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B0FAA361-CD5B-5F07-754F-6465DBFB99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グループ化 284">
            <a:extLst>
              <a:ext uri="{FF2B5EF4-FFF2-40B4-BE49-F238E27FC236}">
                <a16:creationId xmlns:a16="http://schemas.microsoft.com/office/drawing/2014/main" id="{D7724266-5E86-EFF6-AD02-5DB621EA333F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286" name="テキスト ボックス 285">
              <a:extLst>
                <a:ext uri="{FF2B5EF4-FFF2-40B4-BE49-F238E27FC236}">
                  <a16:creationId xmlns:a16="http://schemas.microsoft.com/office/drawing/2014/main" id="{4BD62518-AB6D-F1C8-C092-EB475010E3B1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1000875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1" i="0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Strategic business</a:t>
              </a:r>
            </a:p>
          </p:txBody>
        </p:sp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0DD3689A-C9F8-5318-F1FF-E17E3D136E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id="{C2980A4F-A055-6C41-6FD3-AC4D1087484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id="{E65264C9-7726-E7CE-AD3E-B81A3905FDB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F4AA30D8-3F51-C839-69D5-7D11800CCAC8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982D5119-480F-7EE8-C599-B9FF7462DDFF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3F32559F-0E74-77C0-563F-8777EAC7F5DE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F7E2970A-CFC3-C77B-A270-725F3DEE7F66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6F49EBDA-329A-58B4-09EE-540EE097D29D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DFAA9E0-AF39-12FE-1096-E33D64B532F9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42A1A1D-677F-48D7-0D4C-3B5B0B3DA0C7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id="{B50E809A-AA8A-CEA3-3776-2D749D9515CD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B68820ED-C44D-D9FD-250F-C19A2C74916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DBE47D87-F985-58C1-E7E0-19ED1DFB4E34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CE457C2B-38BE-62E9-98B8-0D282E7492A7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4DF921FE-247C-4890-548C-E5D18095E40E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1EBDE57-B506-4A7B-15A2-8EA60BF53F7B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61F8BE10-DDEE-C3EC-74E9-8837888637C1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917591AB-00EA-FE37-4549-AC32220496AA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B6AB2F39-A1ED-C526-A6E0-63DEC5050548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347ECA4B-11F9-E887-E9A9-80D0722B7EA5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1" name="正方形/長方形 210">
            <a:extLst>
              <a:ext uri="{FF2B5EF4-FFF2-40B4-BE49-F238E27FC236}">
                <a16:creationId xmlns:a16="http://schemas.microsoft.com/office/drawing/2014/main" id="{A6E66371-3196-DEF6-CA2B-3A7F06074B9D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C5CBC6FB-1FA0-4A56-7003-3DD657B85EC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99723A2C-A1BE-D711-3568-F6AD9696D294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3F85846E-96A1-B0DA-4822-0F9C693DF9B3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id="{F2162875-9A6B-EC17-771E-09C27A5A7F08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6" name="正方形/長方形 215">
            <a:extLst>
              <a:ext uri="{FF2B5EF4-FFF2-40B4-BE49-F238E27FC236}">
                <a16:creationId xmlns:a16="http://schemas.microsoft.com/office/drawing/2014/main" id="{270D40B5-759E-828E-FA5E-B546E9D2BD9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719C60A7-10F5-8AD7-425E-F5BA0CC5F680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8BCFA6D6-3DFC-C9FE-4A72-9A59D6F1624E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075ACD98-13F9-54A9-DAFF-F20BEC9ED37C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20" name="正方形/長方形 219">
            <a:extLst>
              <a:ext uri="{FF2B5EF4-FFF2-40B4-BE49-F238E27FC236}">
                <a16:creationId xmlns:a16="http://schemas.microsoft.com/office/drawing/2014/main" id="{69CA0011-C822-8E91-A1CC-D6D1EE018AF9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818DF480-E8D1-34D6-5322-B10EB3D26D67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88" name="正方形/長方形 287">
            <a:extLst>
              <a:ext uri="{FF2B5EF4-FFF2-40B4-BE49-F238E27FC236}">
                <a16:creationId xmlns:a16="http://schemas.microsoft.com/office/drawing/2014/main" id="{1539BB03-1B44-34DF-FA9F-5608111BA9BA}"/>
              </a:ext>
            </a:extLst>
          </p:cNvPr>
          <p:cNvSpPr/>
          <p:nvPr userDrawn="1"/>
        </p:nvSpPr>
        <p:spPr>
          <a:xfrm>
            <a:off x="-1143331" y="4452672"/>
            <a:ext cx="894127" cy="115957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20" b="0" dirty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* ”Ceramics &amp; Others” letter colors are dark blue in Primary color.</a:t>
            </a:r>
            <a:endParaRPr lang="ja-JP" altLang="en-US" sz="420" b="0" dirty="0">
              <a:solidFill>
                <a:srgbClr val="404040"/>
              </a:solidFill>
              <a:latin typeface="Segoe UI" panose="020B0502040204020203" pitchFamily="34" charset="0"/>
              <a:ea typeface="Meiryo UI" panose="020B0604030504040204" pitchFamily="50" charset="-128"/>
            </a:endParaRPr>
          </a:p>
        </p:txBody>
      </p:sp>
      <p:grpSp>
        <p:nvGrpSpPr>
          <p:cNvPr id="289" name="グループ化 288">
            <a:extLst>
              <a:ext uri="{FF2B5EF4-FFF2-40B4-BE49-F238E27FC236}">
                <a16:creationId xmlns:a16="http://schemas.microsoft.com/office/drawing/2014/main" id="{B4C92772-3840-56B0-B056-088D90E2A6F1}"/>
              </a:ext>
            </a:extLst>
          </p:cNvPr>
          <p:cNvGrpSpPr/>
          <p:nvPr userDrawn="1"/>
        </p:nvGrpSpPr>
        <p:grpSpPr>
          <a:xfrm>
            <a:off x="-1689204" y="465239"/>
            <a:ext cx="1440000" cy="252000"/>
            <a:chOff x="-1689204" y="2189483"/>
            <a:chExt cx="1440000" cy="252000"/>
          </a:xfrm>
        </p:grpSpPr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D1B3F377-1567-4975-106B-7F8BE9FE7BD9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:a16="http://schemas.microsoft.com/office/drawing/2014/main" id="{C579D39A-5E8F-A938-603D-673DE6A3A7D1}"/>
                </a:ext>
              </a:extLst>
            </p:cNvPr>
            <p:cNvSpPr/>
            <p:nvPr userDrawn="1"/>
          </p:nvSpPr>
          <p:spPr>
            <a:xfrm>
              <a:off x="-1459063" y="2207483"/>
              <a:ext cx="897087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 dirty="0">
                  <a:solidFill>
                    <a:srgbClr val="404040"/>
                  </a:solidFill>
                </a:rPr>
                <a:t>←</a:t>
              </a:r>
              <a:r>
                <a:rPr kumimoji="1" lang="en-US" altLang="ja-JP" sz="600" dirty="0">
                  <a:solidFill>
                    <a:srgbClr val="404040"/>
                  </a:solidFill>
                </a:rPr>
                <a:t>Text color for white or </a:t>
              </a:r>
              <a:br>
                <a:rPr kumimoji="1" lang="en-US" altLang="ja-JP" sz="600" dirty="0">
                  <a:solidFill>
                    <a:srgbClr val="404040"/>
                  </a:solidFill>
                </a:rPr>
              </a:br>
              <a:r>
                <a:rPr kumimoji="1" lang="en-US" altLang="ja-JP" sz="600" dirty="0">
                  <a:solidFill>
                    <a:srgbClr val="404040"/>
                  </a:solidFill>
                </a:rPr>
                <a:t>   light background color</a:t>
              </a:r>
              <a:endParaRPr kumimoji="1" lang="ja-JP" altLang="en-US" sz="600" dirty="0">
                <a:solidFill>
                  <a:srgbClr val="404040"/>
                </a:solidFill>
              </a:endParaRPr>
            </a:p>
          </p:txBody>
        </p:sp>
        <p:sp>
          <p:nvSpPr>
            <p:cNvPr id="292" name="四角形: 角を丸くする 291">
              <a:extLst>
                <a:ext uri="{FF2B5EF4-FFF2-40B4-BE49-F238E27FC236}">
                  <a16:creationId xmlns:a16="http://schemas.microsoft.com/office/drawing/2014/main" id="{121B6ECB-7338-2404-B441-ED2A0CDFB913}"/>
                </a:ext>
              </a:extLst>
            </p:cNvPr>
            <p:cNvSpPr/>
            <p:nvPr userDrawn="1"/>
          </p:nvSpPr>
          <p:spPr>
            <a:xfrm>
              <a:off x="-1689204" y="2189483"/>
              <a:ext cx="1440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1FA8137C-05AF-C40F-464F-96DD1C3A1E5F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4" name="正方形/長方形 293">
            <a:extLst>
              <a:ext uri="{FF2B5EF4-FFF2-40B4-BE49-F238E27FC236}">
                <a16:creationId xmlns:a16="http://schemas.microsoft.com/office/drawing/2014/main" id="{47E9C0D1-09D8-0334-5C45-2C0978947D1C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id="{C3AAFEFC-F0FC-C7D8-30E9-998352CC158F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296" name="正方形/長方形 295">
            <a:extLst>
              <a:ext uri="{FF2B5EF4-FFF2-40B4-BE49-F238E27FC236}">
                <a16:creationId xmlns:a16="http://schemas.microsoft.com/office/drawing/2014/main" id="{97298047-9D1C-E7B7-111A-7035C02D3124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297" name="グループ化 296">
            <a:extLst>
              <a:ext uri="{FF2B5EF4-FFF2-40B4-BE49-F238E27FC236}">
                <a16:creationId xmlns:a16="http://schemas.microsoft.com/office/drawing/2014/main" id="{6807A88B-B76F-1EBF-1A30-A8E9CE311445}"/>
              </a:ext>
            </a:extLst>
          </p:cNvPr>
          <p:cNvGrpSpPr/>
          <p:nvPr userDrawn="1"/>
        </p:nvGrpSpPr>
        <p:grpSpPr>
          <a:xfrm>
            <a:off x="-434272" y="877718"/>
            <a:ext cx="135328" cy="2728773"/>
            <a:chOff x="-434272" y="877718"/>
            <a:chExt cx="135328" cy="2728773"/>
          </a:xfrm>
        </p:grpSpPr>
        <p:sp>
          <p:nvSpPr>
            <p:cNvPr id="298" name="矢印: 上下 297">
              <a:extLst>
                <a:ext uri="{FF2B5EF4-FFF2-40B4-BE49-F238E27FC236}">
                  <a16:creationId xmlns:a16="http://schemas.microsoft.com/office/drawing/2014/main" id="{16FF5990-6EA9-FC15-FD2A-91F88FF97CCC}"/>
                </a:ext>
              </a:extLst>
            </p:cNvPr>
            <p:cNvSpPr/>
            <p:nvPr userDrawn="1"/>
          </p:nvSpPr>
          <p:spPr>
            <a:xfrm>
              <a:off x="-409918" y="1179286"/>
              <a:ext cx="86620" cy="2130399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99" name="四角形: 角を丸くする 298">
              <a:extLst>
                <a:ext uri="{FF2B5EF4-FFF2-40B4-BE49-F238E27FC236}">
                  <a16:creationId xmlns:a16="http://schemas.microsoft.com/office/drawing/2014/main" id="{30B223DD-F108-1725-B27B-66F0BF05E71D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288000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kumimoji="1" lang="en-US" altLang="ja-JP" sz="600" b="1" dirty="0">
                  <a:solidFill>
                    <a:schemeClr val="bg1"/>
                  </a:solidFill>
                </a:rPr>
                <a:t>High</a:t>
              </a:r>
              <a:endParaRPr kumimoji="1" lang="ja-JP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id="{1F37E51F-F703-E6DD-D95A-108C5D5068E1}"/>
                </a:ext>
              </a:extLst>
            </p:cNvPr>
            <p:cNvSpPr/>
            <p:nvPr userDrawn="1"/>
          </p:nvSpPr>
          <p:spPr>
            <a:xfrm>
              <a:off x="-420608" y="1521565"/>
              <a:ext cx="108000" cy="14410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en-US" altLang="ja-JP" sz="650" b="1" dirty="0">
                  <a:solidFill>
                    <a:srgbClr val="404040"/>
                  </a:solidFill>
                </a:rPr>
                <a:t>order of precedence in selection</a:t>
              </a:r>
              <a:endParaRPr kumimoji="1" lang="ja-JP" altLang="en-US" sz="650" b="1" dirty="0">
                <a:solidFill>
                  <a:srgbClr val="404040"/>
                </a:solidFill>
              </a:endParaRPr>
            </a:p>
          </p:txBody>
        </p:sp>
        <p:sp>
          <p:nvSpPr>
            <p:cNvPr id="301" name="四角形: 角を丸くする 300">
              <a:extLst>
                <a:ext uri="{FF2B5EF4-FFF2-40B4-BE49-F238E27FC236}">
                  <a16:creationId xmlns:a16="http://schemas.microsoft.com/office/drawing/2014/main" id="{0CC6AC45-70D2-D57A-F4B7-D4D73E62703E}"/>
                </a:ext>
              </a:extLst>
            </p:cNvPr>
            <p:cNvSpPr/>
            <p:nvPr userDrawn="1"/>
          </p:nvSpPr>
          <p:spPr>
            <a:xfrm>
              <a:off x="-434272" y="3318491"/>
              <a:ext cx="135328" cy="288000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kumimoji="1" lang="en-US" altLang="ja-JP" sz="600" b="1" dirty="0">
                  <a:solidFill>
                    <a:schemeClr val="bg1"/>
                  </a:solidFill>
                </a:rPr>
                <a:t>Low</a:t>
              </a:r>
              <a:endParaRPr kumimoji="1" lang="ja-JP" altLang="en-US" sz="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9" name="テキスト プレースホルダー 258">
            <a:extLst>
              <a:ext uri="{FF2B5EF4-FFF2-40B4-BE49-F238E27FC236}">
                <a16:creationId xmlns:a16="http://schemas.microsoft.com/office/drawing/2014/main" id="{8D655FFD-34BE-7FCC-0AAA-6359BC6D2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2259AF-FDD7-B245-982C-3AE66B83B343}"/>
              </a:ext>
            </a:extLst>
          </p:cNvPr>
          <p:cNvSpPr txBox="1"/>
          <p:nvPr userDrawn="1"/>
        </p:nvSpPr>
        <p:spPr>
          <a:xfrm>
            <a:off x="4572000" y="4935600"/>
            <a:ext cx="303244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4B1B43-CA37-1FDA-CB0E-E944DC6007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44975" y="4927600"/>
            <a:ext cx="7112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Confidential </a:t>
            </a:r>
          </a:p>
        </p:txBody>
      </p:sp>
    </p:spTree>
    <p:extLst>
      <p:ext uri="{BB962C8B-B14F-4D97-AF65-F5344CB8AC3E}">
        <p14:creationId xmlns:p14="http://schemas.microsoft.com/office/powerpoint/2010/main" val="8104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kumimoji="1" sz="3600" b="1" i="0" kern="1200" baseline="0">
          <a:solidFill>
            <a:schemeClr val="bg1"/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2000" b="0" i="0" kern="1200" baseline="0">
          <a:solidFill>
            <a:srgbClr val="404040"/>
          </a:solidFill>
          <a:latin typeface="+mj-lt"/>
          <a:ea typeface="+mj-ea"/>
          <a:cs typeface="Meiryo" charset="-128"/>
        </a:defRPr>
      </a:lvl1pPr>
      <a:lvl2pPr marL="612000" indent="-252000" algn="l" defTabSz="457200" rtl="0" eaLnBrk="1" latinLnBrk="0" hangingPunct="1"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lang="en-US" altLang="ja-JP" sz="1800" b="0" i="0" kern="1200" baseline="0" dirty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972000" indent="-28575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lang="en-US" altLang="ja-JP" sz="1600" b="0" i="0" kern="1200" baseline="0" dirty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332000" indent="-28575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lang="en-US" altLang="ja-JP" sz="1400" b="0" i="0" kern="1200" baseline="0" dirty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1692000" indent="-171450" algn="l" defTabSz="457200" rtl="0" eaLnBrk="1" latinLnBrk="0" hangingPunct="1"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lang="en-US" altLang="ja-JP" sz="1200" b="0" i="0" kern="1200" baseline="0" dirty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46069" y="1217317"/>
            <a:ext cx="70518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積層</a:t>
            </a:r>
            <a:r>
              <a:rPr lang="ja-JP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割れ</a:t>
            </a:r>
            <a:r>
              <a:rPr lang="zh-TW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率               </a:t>
            </a:r>
            <a:r>
              <a:rPr lang="en-US" altLang="zh-TW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zh-TW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運輸割</a:t>
            </a:r>
            <a:r>
              <a:rPr lang="ja-JP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れ</a:t>
            </a:r>
            <a:r>
              <a:rPr lang="zh-TW" altLang="en-US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改善</a:t>
            </a:r>
            <a:r>
              <a:rPr lang="en-US" altLang="zh-TW" sz="4800" b="1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zh-TW" altLang="zh-TW" sz="48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DEE7756E-9119-E3E5-84AF-1B73330043F5}"/>
              </a:ext>
            </a:extLst>
          </p:cNvPr>
          <p:cNvSpPr txBox="1">
            <a:spLocks/>
          </p:cNvSpPr>
          <p:nvPr/>
        </p:nvSpPr>
        <p:spPr>
          <a:xfrm>
            <a:off x="4280151" y="4863987"/>
            <a:ext cx="583700" cy="27951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353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35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fld id="{35EE95E1-C791-3D47-8544-3405A1C8C8DB}" type="slidenum">
              <a:rPr lang="ja-JP" altLang="en-US" sz="1350" b="1">
                <a:latin typeface="MS PGothic" panose="020B0600070205080204" pitchFamily="34" charset="-128"/>
                <a:ea typeface="MS PGothic" panose="020B0600070205080204" pitchFamily="34" charset="-128"/>
              </a:rPr>
              <a:pPr/>
              <a:t>1</a:t>
            </a:fld>
            <a:r>
              <a:rPr lang="en-US" altLang="ja-JP" sz="1350" b="1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endParaRPr lang="ja-JP" altLang="en-US" sz="1350" b="1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1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62168-88D3-BE24-1D5A-6B97BE4F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運輸破裂調查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44A6FD-2F70-D71E-E89C-009D7F27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46" y="1381213"/>
            <a:ext cx="3450706" cy="34034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02B250-F026-30BE-FD78-5EAB6AD5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3" y="1342093"/>
            <a:ext cx="4439377" cy="34034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645E2A-22E9-544E-099A-1B45184E2AF4}"/>
              </a:ext>
            </a:extLst>
          </p:cNvPr>
          <p:cNvSpPr txBox="1"/>
          <p:nvPr/>
        </p:nvSpPr>
        <p:spPr>
          <a:xfrm>
            <a:off x="65799" y="772660"/>
            <a:ext cx="873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貨櫃車最內側</a:t>
            </a:r>
            <a:r>
              <a:rPr lang="zh-TW" altLang="en-US" dirty="0">
                <a:latin typeface="Calibri" panose="020F0502020204030204" pitchFamily="34" charset="0"/>
                <a:ea typeface="Meiryo UI" panose="020B0604030504040204" pitchFamily="34" charset="-128"/>
              </a:rPr>
              <a:t>①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的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破裂的數量是最多的</a:t>
            </a:r>
            <a:r>
              <a:rPr lang="zh-TW" altLang="en-US" dirty="0">
                <a:latin typeface="Calibri" panose="020F0502020204030204" pitchFamily="34" charset="0"/>
                <a:ea typeface="Meiryo UI" panose="020B0604030504040204" pitchFamily="34" charset="-128"/>
              </a:rPr>
              <a:t>，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放在最外側</a:t>
            </a:r>
            <a:r>
              <a:rPr lang="zh-TW" altLang="en-US" dirty="0">
                <a:latin typeface="Calibri" panose="020F0502020204030204" pitchFamily="34" charset="0"/>
                <a:ea typeface="Meiryo UI" panose="020B0604030504040204" pitchFamily="34" charset="-128"/>
              </a:rPr>
              <a:t>⑥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的</a:t>
            </a:r>
            <a:r>
              <a:rPr lang="en-US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PL</a:t>
            </a:r>
            <a:r>
              <a:rPr lang="zh-TW" altLang="zh-TW" dirty="0">
                <a:latin typeface="Calibri" panose="020F0502020204030204" pitchFamily="34" charset="0"/>
                <a:ea typeface="Meiryo UI" panose="020B0604030504040204" pitchFamily="34" charset="-128"/>
              </a:rPr>
              <a:t>破裂數量是最少的</a:t>
            </a:r>
            <a:r>
              <a:rPr lang="zh-TW" altLang="en-US" dirty="0">
                <a:latin typeface="Calibri" panose="020F0502020204030204" pitchFamily="34" charset="0"/>
                <a:ea typeface="Meiryo UI" panose="020B0604030504040204" pitchFamily="34" charset="-128"/>
              </a:rPr>
              <a:t>。</a:t>
            </a:r>
            <a:endParaRPr lang="zh-TW" altLang="zh-TW" dirty="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3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70E1EAE-0225-DBC9-6BE5-251BB0D2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6" y="1138862"/>
            <a:ext cx="8860716" cy="361230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0050E3-056A-864A-2F59-2E937F09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運輸破裂的目標設定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AE59B9C-6E42-941A-1649-B322D40D693E}"/>
              </a:ext>
            </a:extLst>
          </p:cNvPr>
          <p:cNvGrpSpPr/>
          <p:nvPr/>
        </p:nvGrpSpPr>
        <p:grpSpPr>
          <a:xfrm>
            <a:off x="853203" y="2650896"/>
            <a:ext cx="8037166" cy="791689"/>
            <a:chOff x="4434840" y="3087980"/>
            <a:chExt cx="8422689" cy="791689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14B6D83A-9B1B-2A08-BAA5-07C3F3394CF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879669"/>
              <a:ext cx="842268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DAD566C-9BAE-4701-FA35-F013A86253C3}"/>
                </a:ext>
              </a:extLst>
            </p:cNvPr>
            <p:cNvSpPr/>
            <p:nvPr/>
          </p:nvSpPr>
          <p:spPr>
            <a:xfrm>
              <a:off x="5533416" y="3087980"/>
              <a:ext cx="2113129" cy="67148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YF</a:t>
              </a:r>
              <a:r>
                <a:rPr lang="zh-TW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窯</a:t>
              </a:r>
              <a:r>
                <a:rPr lang="en-US" altLang="zh-TW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0.15t</a:t>
              </a:r>
              <a:r>
                <a:rPr lang="zh-TW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破裂率</a:t>
              </a:r>
              <a:r>
                <a:rPr lang="en-US" altLang="zh-TW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0.116%</a:t>
              </a:r>
              <a:r>
                <a:rPr lang="zh-TW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設定為目標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5F32DD-30EB-0BFC-3477-3424FBE11D91}"/>
              </a:ext>
            </a:extLst>
          </p:cNvPr>
          <p:cNvSpPr txBox="1"/>
          <p:nvPr/>
        </p:nvSpPr>
        <p:spPr>
          <a:xfrm>
            <a:off x="50521" y="769530"/>
            <a:ext cx="8980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確認</a:t>
            </a:r>
            <a:r>
              <a:rPr lang="en-US" altLang="zh-TW" dirty="0"/>
              <a:t>YF</a:t>
            </a:r>
            <a:r>
              <a:rPr lang="zh-TW" altLang="en-US" dirty="0"/>
              <a:t>窯與</a:t>
            </a:r>
            <a:r>
              <a:rPr lang="en-US" altLang="zh-TW" dirty="0"/>
              <a:t>EF</a:t>
            </a:r>
            <a:r>
              <a:rPr lang="zh-TW" altLang="en-US" dirty="0"/>
              <a:t>窯在積層破裂的差異，決定以</a:t>
            </a:r>
            <a:r>
              <a:rPr lang="en-US" altLang="zh-TW" dirty="0"/>
              <a:t>YF</a:t>
            </a:r>
            <a:r>
              <a:rPr lang="zh-TW" altLang="en-US" dirty="0"/>
              <a:t>窯</a:t>
            </a:r>
            <a:r>
              <a:rPr lang="en-US" altLang="zh-TW" dirty="0"/>
              <a:t>0.15t</a:t>
            </a:r>
            <a:r>
              <a:rPr lang="zh-TW" altLang="en-US" dirty="0"/>
              <a:t>破裂率</a:t>
            </a:r>
            <a:r>
              <a:rPr lang="en-US" altLang="zh-TW" dirty="0"/>
              <a:t>0.116%</a:t>
            </a:r>
            <a:r>
              <a:rPr lang="zh-TW" altLang="en-US" dirty="0"/>
              <a:t>設為目標。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CCCB935-1ED5-0B2A-9D67-730E967667FD}"/>
              </a:ext>
            </a:extLst>
          </p:cNvPr>
          <p:cNvCxnSpPr>
            <a:cxnSpLocks/>
          </p:cNvCxnSpPr>
          <p:nvPr/>
        </p:nvCxnSpPr>
        <p:spPr>
          <a:xfrm>
            <a:off x="5092607" y="1555147"/>
            <a:ext cx="0" cy="319602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9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A14DB-2894-D2F3-F665-FFDDD7A9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2024</a:t>
            </a:r>
            <a:r>
              <a:rPr lang="zh-TW" altLang="en-US" dirty="0"/>
              <a:t>年改善預定計畫及執行狀況</a:t>
            </a:r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20E6FDD5-E241-9136-275B-3E1D76143E47}"/>
              </a:ext>
            </a:extLst>
          </p:cNvPr>
          <p:cNvSpPr txBox="1"/>
          <p:nvPr/>
        </p:nvSpPr>
        <p:spPr>
          <a:xfrm>
            <a:off x="1434" y="1185475"/>
            <a:ext cx="8831871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ja-JP"/>
            </a:defPPr>
            <a:lvl1pPr marL="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Meiryo UI"/>
                <a:ea typeface="Meiryo UI"/>
              </a:rPr>
              <a:t>① </a:t>
            </a:r>
            <a:r>
              <a:rPr lang="zh-TW" sz="2000" dirty="0">
                <a:latin typeface="Meiryo UI"/>
                <a:ea typeface="Meiryo UI"/>
              </a:rPr>
              <a:t>堆高機速限</a:t>
            </a:r>
            <a:r>
              <a:rPr lang="en-US" altLang="zh-TW" sz="2000" dirty="0">
                <a:latin typeface="Meiryo UI"/>
                <a:ea typeface="Meiryo UI"/>
              </a:rPr>
              <a:t>3Km</a:t>
            </a:r>
            <a:r>
              <a:rPr lang="en-US" altLang="zh-TW" sz="2000" dirty="0">
                <a:latin typeface="+mn-lt"/>
                <a:ea typeface="+mn-ea"/>
              </a:rPr>
              <a:t> (</a:t>
            </a:r>
            <a:r>
              <a:rPr lang="zh-TW" altLang="en-US" sz="2000" dirty="0">
                <a:latin typeface="+mn-lt"/>
                <a:ea typeface="+mn-ea"/>
              </a:rPr>
              <a:t>限薄板製品搬運時</a:t>
            </a:r>
            <a:r>
              <a:rPr lang="en-US" altLang="zh-TW" sz="2000" dirty="0">
                <a:latin typeface="+mn-lt"/>
                <a:ea typeface="+mn-ea"/>
              </a:rPr>
              <a:t>)</a:t>
            </a:r>
            <a:endParaRPr lang="zh-TW" sz="2000" dirty="0">
              <a:latin typeface="Meiryo UI"/>
              <a:ea typeface="Meiryo UI"/>
            </a:endParaRPr>
          </a:p>
          <a:p>
            <a:r>
              <a:rPr lang="zh-TW" altLang="en-US" sz="2000" dirty="0">
                <a:latin typeface="Meiryo UI"/>
                <a:ea typeface="Meiryo UI"/>
              </a:rPr>
              <a:t>② </a:t>
            </a:r>
            <a:r>
              <a:rPr lang="zh-TW" sz="2000" dirty="0">
                <a:latin typeface="Meiryo UI"/>
                <a:ea typeface="Meiryo UI"/>
              </a:rPr>
              <a:t>堆高機前擋治具</a:t>
            </a:r>
            <a:r>
              <a:rPr lang="zh-TW" altLang="en-US" sz="2000" dirty="0">
                <a:latin typeface="Meiryo UI"/>
                <a:ea typeface="Meiryo UI"/>
              </a:rPr>
              <a:t>使用</a:t>
            </a:r>
            <a:r>
              <a:rPr lang="zh-TW" sz="2000" dirty="0">
                <a:latin typeface="Meiryo UI"/>
                <a:ea typeface="Meiryo UI"/>
              </a:rPr>
              <a:t>、牙叉防震墊使用</a:t>
            </a:r>
            <a:endParaRPr lang="en-US" altLang="zh-TW" sz="2000" dirty="0">
              <a:latin typeface="Meiryo UI"/>
              <a:ea typeface="Meiryo UI"/>
            </a:endParaRPr>
          </a:p>
          <a:p>
            <a:r>
              <a:rPr lang="zh-TW" altLang="en-US" sz="2000" dirty="0">
                <a:latin typeface="Meiryo UI"/>
                <a:ea typeface="Meiryo UI"/>
              </a:rPr>
              <a:t>③ </a:t>
            </a:r>
            <a:r>
              <a:rPr lang="zh-TW" sz="2000" dirty="0">
                <a:latin typeface="Meiryo UI"/>
                <a:ea typeface="Meiryo UI"/>
              </a:rPr>
              <a:t>貨櫃車裝載時：第一個</a:t>
            </a:r>
            <a:r>
              <a:rPr lang="en-US" altLang="zh-TW" sz="2000" dirty="0">
                <a:latin typeface="Meiryo UI"/>
                <a:ea typeface="Meiryo UI"/>
              </a:rPr>
              <a:t>PL</a:t>
            </a:r>
            <a:r>
              <a:rPr lang="zh-TW" sz="2000" dirty="0">
                <a:latin typeface="Meiryo UI"/>
                <a:ea typeface="Meiryo UI"/>
              </a:rPr>
              <a:t>務必推到貨櫃最裡面，與櫃壁不可有間隙。</a:t>
            </a:r>
          </a:p>
          <a:p>
            <a:r>
              <a:rPr lang="zh-TW" altLang="en-US" sz="2000" dirty="0">
                <a:latin typeface="Meiryo UI"/>
                <a:ea typeface="Meiryo UI"/>
              </a:rPr>
              <a:t>④ </a:t>
            </a:r>
            <a:r>
              <a:rPr lang="zh-TW" sz="2000" dirty="0">
                <a:latin typeface="Meiryo UI"/>
                <a:ea typeface="Meiryo UI"/>
              </a:rPr>
              <a:t>貨櫃車裝載時：</a:t>
            </a:r>
            <a:r>
              <a:rPr lang="en-US" altLang="zh-TW" sz="2000" dirty="0">
                <a:latin typeface="Meiryo UI"/>
                <a:ea typeface="Meiryo UI"/>
              </a:rPr>
              <a:t>PL</a:t>
            </a:r>
            <a:r>
              <a:rPr lang="zh-TW" sz="2000" dirty="0">
                <a:latin typeface="Meiryo UI"/>
                <a:ea typeface="Meiryo UI"/>
              </a:rPr>
              <a:t>間布索需ㄇ字型固定</a:t>
            </a:r>
            <a:r>
              <a:rPr lang="en-US" altLang="zh-TW" sz="2000" dirty="0">
                <a:latin typeface="Meiryo UI"/>
                <a:ea typeface="Meiryo UI"/>
              </a:rPr>
              <a:t>PL</a:t>
            </a:r>
            <a:endParaRPr lang="zh-TW" sz="2000" dirty="0">
              <a:latin typeface="Meiryo UI"/>
              <a:ea typeface="Meiryo UI"/>
            </a:endParaRPr>
          </a:p>
          <a:p>
            <a:r>
              <a:rPr lang="zh-TW" altLang="en-US" sz="2000" dirty="0">
                <a:latin typeface="Meiryo UI"/>
                <a:ea typeface="Meiryo UI"/>
              </a:rPr>
              <a:t>⑤ </a:t>
            </a:r>
            <a:r>
              <a:rPr lang="zh-TW" sz="2000" dirty="0">
                <a:latin typeface="Meiryo UI"/>
                <a:ea typeface="Meiryo UI"/>
              </a:rPr>
              <a:t>貨櫃車裝載時：</a:t>
            </a:r>
            <a:r>
              <a:rPr lang="en-US" altLang="zh-TW" sz="2000" dirty="0">
                <a:latin typeface="Meiryo UI"/>
                <a:ea typeface="Meiryo UI"/>
              </a:rPr>
              <a:t>PL</a:t>
            </a:r>
            <a:r>
              <a:rPr lang="zh-TW" sz="2000" dirty="0">
                <a:latin typeface="Meiryo UI"/>
                <a:ea typeface="Meiryo UI"/>
              </a:rPr>
              <a:t>下方木板需設置防震墊。 </a:t>
            </a:r>
          </a:p>
          <a:p>
            <a:endParaRPr lang="zh-TW" sz="2000" dirty="0">
              <a:latin typeface="Meiryo UI"/>
              <a:ea typeface="Meiryo UI"/>
            </a:endParaRPr>
          </a:p>
          <a:p>
            <a:endParaRPr lang="zh-TW" altLang="en-US" sz="2000" dirty="0">
              <a:latin typeface="Meiryo UI"/>
              <a:ea typeface="Meiryo U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F3DCB0-7D14-97CD-AD14-6012C67BF0C8}"/>
              </a:ext>
            </a:extLst>
          </p:cNvPr>
          <p:cNvGrpSpPr/>
          <p:nvPr/>
        </p:nvGrpSpPr>
        <p:grpSpPr>
          <a:xfrm>
            <a:off x="66743" y="2834639"/>
            <a:ext cx="8831871" cy="1994385"/>
            <a:chOff x="66743" y="2969943"/>
            <a:chExt cx="8831871" cy="1859082"/>
          </a:xfrm>
        </p:grpSpPr>
        <p:pic>
          <p:nvPicPr>
            <p:cNvPr id="2050" name="Picture 2" descr="一張含有 文字, 架子, 店家, 室內 的圖片&#10;&#10;AI 產生的內容可能不正確。">
              <a:extLst>
                <a:ext uri="{FF2B5EF4-FFF2-40B4-BE49-F238E27FC236}">
                  <a16:creationId xmlns:a16="http://schemas.microsoft.com/office/drawing/2014/main" id="{D1ABD9AD-E2BA-6350-5F72-014DCAEFA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84"/>
            <a:stretch/>
          </p:blipFill>
          <p:spPr bwMode="auto">
            <a:xfrm>
              <a:off x="66743" y="2969944"/>
              <a:ext cx="4438511" cy="1859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5CCD6B9-3603-9271-85F9-B9479B257149}"/>
                </a:ext>
              </a:extLst>
            </p:cNvPr>
            <p:cNvGrpSpPr/>
            <p:nvPr/>
          </p:nvGrpSpPr>
          <p:grpSpPr>
            <a:xfrm>
              <a:off x="4505254" y="2969944"/>
              <a:ext cx="2135576" cy="1859081"/>
              <a:chOff x="6849363" y="1009949"/>
              <a:chExt cx="2204676" cy="1887801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84AFEB4-AA97-C7E6-C456-7F72C928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363" y="1009949"/>
                <a:ext cx="2204676" cy="1887801"/>
              </a:xfrm>
              <a:prstGeom prst="rect">
                <a:avLst/>
              </a:prstGeom>
            </p:spPr>
          </p:pic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B88E3E6F-5CB8-5CFE-41B7-497D86C85CD4}"/>
                  </a:ext>
                </a:extLst>
              </p:cNvPr>
              <p:cNvCxnSpPr/>
              <p:nvPr/>
            </p:nvCxnSpPr>
            <p:spPr>
              <a:xfrm>
                <a:off x="7100455" y="1969245"/>
                <a:ext cx="221672" cy="9106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CA9F0889-78D8-4350-4AF3-D4EA5C73B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3651" y="1582929"/>
                <a:ext cx="1463004" cy="4773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C3648399-66E8-7511-F7B2-8963A10E5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6655" y="1431425"/>
                <a:ext cx="0" cy="20158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4CE0C1E-70F8-093E-6AED-2E3879527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738" y="2969943"/>
              <a:ext cx="2188876" cy="1780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FA8F54-FD5F-DD98-CA04-619F1764D6C4}"/>
              </a:ext>
            </a:extLst>
          </p:cNvPr>
          <p:cNvSpPr txBox="1"/>
          <p:nvPr/>
        </p:nvSpPr>
        <p:spPr>
          <a:xfrm>
            <a:off x="50521" y="769530"/>
            <a:ext cx="82860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2000" dirty="0"/>
              <a:t>分析要因後，提出改善對策：</a:t>
            </a:r>
          </a:p>
        </p:txBody>
      </p:sp>
    </p:spTree>
    <p:extLst>
      <p:ext uri="{BB962C8B-B14F-4D97-AF65-F5344CB8AC3E}">
        <p14:creationId xmlns:p14="http://schemas.microsoft.com/office/powerpoint/2010/main" val="208894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D98F1D4-2FCD-42FC-52CA-455C2AA4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60338"/>
            <a:ext cx="7556500" cy="522287"/>
          </a:xfrm>
        </p:spPr>
        <p:txBody>
          <a:bodyPr>
            <a:normAutofit/>
          </a:bodyPr>
          <a:lstStyle/>
          <a:p>
            <a:r>
              <a:rPr lang="zh-TW" altLang="en-US" dirty="0"/>
              <a:t>去年的改善預定計畫及執行狀況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DF4273-0E3C-D27C-3579-22C8738C54C7}"/>
              </a:ext>
            </a:extLst>
          </p:cNvPr>
          <p:cNvSpPr txBox="1"/>
          <p:nvPr/>
        </p:nvSpPr>
        <p:spPr>
          <a:xfrm>
            <a:off x="174618" y="769530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對策實施後，初期破裂率有明顯下降，但後續又有波動上昇的趨勢。</a:t>
            </a:r>
            <a:endParaRPr lang="en-US" altLang="zh-TW" dirty="0"/>
          </a:p>
        </p:txBody>
      </p:sp>
      <p:sp>
        <p:nvSpPr>
          <p:cNvPr id="8" name="文字方塊 15">
            <a:extLst>
              <a:ext uri="{FF2B5EF4-FFF2-40B4-BE49-F238E27FC236}">
                <a16:creationId xmlns:a16="http://schemas.microsoft.com/office/drawing/2014/main" id="{A8554DE3-826E-7228-F4F9-3CF4F5B73ECD}"/>
              </a:ext>
            </a:extLst>
          </p:cNvPr>
          <p:cNvSpPr txBox="1"/>
          <p:nvPr/>
        </p:nvSpPr>
        <p:spPr>
          <a:xfrm>
            <a:off x="174618" y="3337560"/>
            <a:ext cx="556902" cy="26161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1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0.2t</a:t>
            </a:r>
            <a:endParaRPr kumimoji="1" lang="ja-JP" altLang="en-US" sz="1100" b="1" i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sp>
        <p:nvSpPr>
          <p:cNvPr id="9" name="文字方塊 15">
            <a:extLst>
              <a:ext uri="{FF2B5EF4-FFF2-40B4-BE49-F238E27FC236}">
                <a16:creationId xmlns:a16="http://schemas.microsoft.com/office/drawing/2014/main" id="{F041D551-2A7A-4692-8977-5A1EA6EEC7B0}"/>
              </a:ext>
            </a:extLst>
          </p:cNvPr>
          <p:cNvSpPr txBox="1"/>
          <p:nvPr/>
        </p:nvSpPr>
        <p:spPr>
          <a:xfrm>
            <a:off x="4730847" y="3337560"/>
            <a:ext cx="611861" cy="26161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1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0.15t</a:t>
            </a:r>
            <a:endParaRPr kumimoji="1" lang="ja-JP" altLang="en-US" sz="1100" b="1" i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A00214D-37D5-356E-E929-85BDD411CE11}"/>
              </a:ext>
            </a:extLst>
          </p:cNvPr>
          <p:cNvCxnSpPr>
            <a:cxnSpLocks/>
          </p:cNvCxnSpPr>
          <p:nvPr/>
        </p:nvCxnSpPr>
        <p:spPr>
          <a:xfrm>
            <a:off x="1798321" y="4358640"/>
            <a:ext cx="285205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69D7B5E-8A61-17B8-1B8F-A5E8FD7A6173}"/>
              </a:ext>
            </a:extLst>
          </p:cNvPr>
          <p:cNvCxnSpPr>
            <a:cxnSpLocks/>
          </p:cNvCxnSpPr>
          <p:nvPr/>
        </p:nvCxnSpPr>
        <p:spPr>
          <a:xfrm>
            <a:off x="6291944" y="4349931"/>
            <a:ext cx="2852056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0BBD8AAA-0EB7-7BCC-85C8-238F8777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938994"/>
            <a:ext cx="8891005" cy="22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71027-0543-3FF8-CE1A-0FD21C7F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問題點</a:t>
            </a:r>
          </a:p>
        </p:txBody>
      </p:sp>
      <p:pic>
        <p:nvPicPr>
          <p:cNvPr id="4" name="Picture 5" descr="\\172.18.154.164\aftqa\01 個人\高見澤圭佑\11 炭カルIT報告\画像\c29f2eb4.png">
            <a:extLst>
              <a:ext uri="{FF2B5EF4-FFF2-40B4-BE49-F238E27FC236}">
                <a16:creationId xmlns:a16="http://schemas.microsoft.com/office/drawing/2014/main" id="{B433338F-731B-50A4-9D5B-BC1F8995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1819908"/>
            <a:ext cx="3032760" cy="304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A63372-3E4A-9F97-F53B-EAA6CEC1DD53}"/>
              </a:ext>
            </a:extLst>
          </p:cNvPr>
          <p:cNvSpPr txBox="1"/>
          <p:nvPr/>
        </p:nvSpPr>
        <p:spPr>
          <a:xfrm>
            <a:off x="2712078" y="949093"/>
            <a:ext cx="82860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◆為什麼對策實施後，運輸破裂成效不佳？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   ①運輸單位人員進行對策不夠落實？</a:t>
            </a:r>
            <a:endParaRPr lang="en-US" altLang="zh-TW" sz="24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   </a:t>
            </a:r>
            <a:r>
              <a:rPr lang="zh-TW" altLang="en-US" sz="2400" dirty="0">
                <a:latin typeface="+mn-ea"/>
              </a:rPr>
              <a:t>②運輸對策還不足夠？</a:t>
            </a:r>
            <a:endParaRPr lang="en-US" altLang="zh-TW" sz="24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   </a:t>
            </a:r>
            <a:r>
              <a:rPr lang="zh-TW" altLang="en-US" sz="2400" dirty="0">
                <a:latin typeface="+mn-ea"/>
              </a:rPr>
              <a:t>③是否有辦法讓</a:t>
            </a:r>
            <a:r>
              <a:rPr lang="en-US" altLang="zh-TW" sz="2400" dirty="0">
                <a:latin typeface="+mn-ea"/>
              </a:rPr>
              <a:t>PL</a:t>
            </a:r>
            <a:r>
              <a:rPr lang="zh-TW" altLang="en-US" sz="2400" dirty="0">
                <a:latin typeface="+mn-ea"/>
              </a:rPr>
              <a:t>本身就能夠防震的？</a:t>
            </a:r>
            <a:endParaRPr lang="en-US" altLang="zh-TW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92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74065B-5B1B-F01C-818F-B7CDC90B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012A64C-0243-6375-26C2-BC57A7EAD6D5}"/>
              </a:ext>
            </a:extLst>
          </p:cNvPr>
          <p:cNvSpPr txBox="1">
            <a:spLocks/>
          </p:cNvSpPr>
          <p:nvPr/>
        </p:nvSpPr>
        <p:spPr>
          <a:xfrm>
            <a:off x="0" y="34884"/>
            <a:ext cx="8535226" cy="509402"/>
          </a:xfrm>
          <a:prstGeom prst="rect">
            <a:avLst/>
          </a:prstGeom>
          <a:solidFill>
            <a:srgbClr val="002060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2024</a:t>
            </a:r>
            <a:r>
              <a:rPr lang="zh-TW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年運輸震動對策檢證</a:t>
            </a:r>
            <a:endParaRPr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8743B0-B123-25FF-277B-8AA5F997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7" y="3971925"/>
            <a:ext cx="8258175" cy="857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A68588-04B4-8F0B-97CC-7D8500A404BF}"/>
              </a:ext>
            </a:extLst>
          </p:cNvPr>
          <p:cNvSpPr txBox="1"/>
          <p:nvPr/>
        </p:nvSpPr>
        <p:spPr>
          <a:xfrm>
            <a:off x="216001" y="3694927"/>
            <a:ext cx="3344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spcBef>
                <a:spcPts val="450"/>
              </a:spcBef>
              <a:buClr>
                <a:srgbClr val="001F6B"/>
              </a:buClr>
              <a:buSzPct val="80000"/>
            </a:pPr>
            <a:r>
              <a:rPr lang="zh-TW" altLang="en-US" sz="1200" dirty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共進行</a:t>
            </a:r>
            <a:r>
              <a:rPr lang="en-US" altLang="zh-TW" sz="1200" dirty="0">
                <a:solidFill>
                  <a:srgbClr val="FF000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10</a:t>
            </a:r>
            <a:r>
              <a:rPr lang="zh-TW" altLang="en-US" sz="1200" dirty="0">
                <a:solidFill>
                  <a:srgbClr val="FF000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回</a:t>
            </a:r>
            <a:r>
              <a:rPr lang="zh-TW" altLang="en-US" sz="1200" dirty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運輸對策實施  現況確認：</a:t>
            </a:r>
            <a:endParaRPr lang="ja-JP" altLang="en-US" sz="1200" dirty="0"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364910-61AE-1FB8-F6AB-9A8344C1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7" y="941276"/>
            <a:ext cx="2652684" cy="275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3122451-2F11-303B-91DA-345BAE37D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602" y="941275"/>
            <a:ext cx="2652684" cy="27528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7AF6553-88E7-DFB6-8F41-FDD395DAA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256" y="941275"/>
            <a:ext cx="2753940" cy="27528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FE431B-84F7-D782-BFF6-6F5966E8E43A}"/>
              </a:ext>
            </a:extLst>
          </p:cNvPr>
          <p:cNvSpPr txBox="1"/>
          <p:nvPr/>
        </p:nvSpPr>
        <p:spPr>
          <a:xfrm>
            <a:off x="33373" y="598274"/>
            <a:ext cx="618730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685783">
              <a:spcBef>
                <a:spcPts val="450"/>
              </a:spcBef>
              <a:buClr>
                <a:srgbClr val="001F6B"/>
              </a:buClr>
              <a:buSzPct val="80000"/>
            </a:pPr>
            <a:r>
              <a:rPr lang="zh-TW" altLang="en-US" sz="1600" dirty="0">
                <a:latin typeface="新細明體" panose="02020500000000000000" pitchFamily="18" charset="-120"/>
                <a:ea typeface="新細明體" panose="02020500000000000000" pitchFamily="18" charset="-120"/>
                <a:cs typeface="Meiryo UI" panose="020B0604030504040204" pitchFamily="50" charset="-128"/>
              </a:rPr>
              <a:t>◆</a:t>
            </a:r>
            <a:r>
              <a:rPr lang="zh-TW" altLang="en-US" sz="1600" dirty="0">
                <a:latin typeface="+mj-lt"/>
                <a:ea typeface="Meiryo UI"/>
                <a:cs typeface="Meiryo UI" panose="020B0604030504040204" pitchFamily="50" charset="-128"/>
              </a:rPr>
              <a:t>實施對策初期：每回薄板製品出荷時都有派人至現場確認。</a:t>
            </a:r>
            <a:endParaRPr lang="ja-JP" altLang="en-US" sz="1600" dirty="0">
              <a:latin typeface="+mj-lt"/>
              <a:ea typeface="Meiryo UI"/>
              <a:cs typeface="Meiryo UI" panose="020B0604030504040204" pitchFamily="50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3F2921-44E9-977E-CBCB-25ED3BCE1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3237380" y="4227700"/>
            <a:ext cx="474551" cy="59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D33A08B-1621-CF89-4814-CC8149CD7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3815604" y="4224046"/>
            <a:ext cx="474551" cy="59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E98DCB-323E-8903-ADA2-27E78C6C6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4460593" y="4224232"/>
            <a:ext cx="474551" cy="59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F339D5-90E5-82E8-8AD3-D98EEE227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5051079" y="4224232"/>
            <a:ext cx="474551" cy="59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EC8FB7E-EA88-9D2A-3BDF-2F9C51AE7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5630188" y="4222397"/>
            <a:ext cx="474551" cy="598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5A67FE-F1C6-73D2-3316-ABB8269F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6220675" y="4224052"/>
            <a:ext cx="474551" cy="59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1F8EDA7-5769-7854-83A3-FBC7C2005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6811161" y="4223902"/>
            <a:ext cx="474551" cy="5984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2085FB3-110C-4D1B-CB91-E3535D598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7401647" y="4219916"/>
            <a:ext cx="474551" cy="5984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AEBC92-C3D5-E0F5-B8CC-59CEEA16A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6" t="29215" r="66797" b="980"/>
          <a:stretch/>
        </p:blipFill>
        <p:spPr>
          <a:xfrm>
            <a:off x="8034373" y="4219906"/>
            <a:ext cx="474551" cy="5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2C053E-7B05-6D64-04B0-7703D340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7" y="1624631"/>
            <a:ext cx="8891005" cy="31943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7CC6B47-DE03-1A9E-CD58-6E43E793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今後預計改善的予想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9D2C47-C104-EE83-D234-3AB6970E0E5F}"/>
              </a:ext>
            </a:extLst>
          </p:cNvPr>
          <p:cNvSpPr txBox="1"/>
          <p:nvPr/>
        </p:nvSpPr>
        <p:spPr>
          <a:xfrm>
            <a:off x="96338" y="705916"/>
            <a:ext cx="9047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◆</a:t>
            </a:r>
            <a:r>
              <a:rPr lang="en-US" altLang="zh-TW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年推出對策，在</a:t>
            </a:r>
            <a:r>
              <a:rPr lang="en-US" altLang="zh-TW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2025</a:t>
            </a:r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月開始實施後有大幅良化，判斷原因應為該測試階段素板側人員多次進行薄板製品搬運確認，間接影嚮到運輸單位人員在薄板搬運時的注意程度。</a:t>
            </a:r>
            <a:endParaRPr lang="en-US" altLang="zh-TW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對此，後續將不定時進行</a:t>
            </a:r>
            <a:r>
              <a:rPr lang="en-US" altLang="zh-TW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『</a:t>
            </a:r>
            <a:r>
              <a:rPr lang="zh-TW" alt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運輸震動測試</a:t>
            </a:r>
            <a:r>
              <a:rPr lang="en-US" altLang="zh-TW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』</a:t>
            </a:r>
            <a:r>
              <a:rPr lang="zh-TW" alt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zh-TW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『</a:t>
            </a:r>
            <a:r>
              <a:rPr lang="zh-TW" altLang="en-US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薄板運輸對策實施狀況的抽檢</a:t>
            </a:r>
            <a:r>
              <a:rPr lang="en-US" altLang="zh-TW" sz="14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』</a:t>
            </a:r>
            <a:endParaRPr lang="en-US" altLang="zh-TW" sz="14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400" dirty="0">
                <a:latin typeface="Meiryo UI" panose="020B0604030504040204" pitchFamily="34" charset="-128"/>
                <a:ea typeface="Meiryo UI" panose="020B0604030504040204" pitchFamily="34" charset="-128"/>
              </a:rPr>
              <a:t>希望能讓運輸單位人員養成薄板運輸的高度警覺心。</a:t>
            </a: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19A76FFC-40E0-7037-4FB9-EE417A0C5315}"/>
              </a:ext>
            </a:extLst>
          </p:cNvPr>
          <p:cNvSpPr/>
          <p:nvPr/>
        </p:nvSpPr>
        <p:spPr>
          <a:xfrm rot="19580613">
            <a:off x="5315685" y="2897465"/>
            <a:ext cx="226341" cy="684047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DB1006-0366-448C-3A6B-8AB12810CD68}"/>
              </a:ext>
            </a:extLst>
          </p:cNvPr>
          <p:cNvSpPr/>
          <p:nvPr/>
        </p:nvSpPr>
        <p:spPr>
          <a:xfrm>
            <a:off x="5712609" y="2198166"/>
            <a:ext cx="1865589" cy="63847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對策實施初期大幅良化的原因為何？</a:t>
            </a:r>
          </a:p>
        </p:txBody>
      </p:sp>
    </p:spTree>
    <p:extLst>
      <p:ext uri="{BB962C8B-B14F-4D97-AF65-F5344CB8AC3E}">
        <p14:creationId xmlns:p14="http://schemas.microsoft.com/office/powerpoint/2010/main" val="236212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7C1B7-8CDC-9DF1-2456-4D2230A3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2025</a:t>
            </a:r>
            <a:r>
              <a:rPr lang="zh-TW" altLang="en-US" dirty="0"/>
              <a:t>年的評價測試計畫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F67462-77EB-8173-BBCA-0B4E6E0C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150685" y="3359288"/>
            <a:ext cx="1736897" cy="1408774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C58189-CCD6-472D-6987-11DFA149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82" y="3359288"/>
            <a:ext cx="2595608" cy="1503338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6DBCCD6-DCB2-19A4-4EB9-73157180C8B8}"/>
              </a:ext>
            </a:extLst>
          </p:cNvPr>
          <p:cNvGrpSpPr/>
          <p:nvPr/>
        </p:nvGrpSpPr>
        <p:grpSpPr>
          <a:xfrm>
            <a:off x="4483191" y="3279082"/>
            <a:ext cx="4563654" cy="1583543"/>
            <a:chOff x="0" y="0"/>
            <a:chExt cx="10978216" cy="367048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64910-61AE-1FB8-F6AB-9A8344C1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3536912" cy="367048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3122451-2F11-303B-91DA-345BAE3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3148" y="0"/>
              <a:ext cx="3536912" cy="367048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AF6553-88E7-DFB6-8F41-FDD395DA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296" y="0"/>
              <a:ext cx="3671920" cy="367048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F8639-50BC-E9BA-458F-C200B9BF150C}"/>
              </a:ext>
            </a:extLst>
          </p:cNvPr>
          <p:cNvSpPr txBox="1"/>
          <p:nvPr/>
        </p:nvSpPr>
        <p:spPr>
          <a:xfrm>
            <a:off x="0" y="721378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dirty="0"/>
              <a:t>2024</a:t>
            </a:r>
            <a:r>
              <a:rPr lang="zh-TW" altLang="en-US" dirty="0"/>
              <a:t>年對策持續進行，</a:t>
            </a:r>
            <a:r>
              <a:rPr lang="en-US" altLang="zh-TW" dirty="0"/>
              <a:t>2025</a:t>
            </a:r>
            <a:r>
              <a:rPr lang="zh-TW" altLang="en-US" dirty="0"/>
              <a:t>年追加新的評價測試：</a:t>
            </a:r>
            <a:endParaRPr lang="en-US" altLang="zh-TW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89E640-7AE3-C4FD-D400-EA834E448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85" y="1090710"/>
            <a:ext cx="8836561" cy="21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8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ADA79-65D1-9B49-6E05-1868FCB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2025</a:t>
            </a:r>
            <a:r>
              <a:rPr lang="zh-TW" altLang="en-US" dirty="0"/>
              <a:t>年的評價測試：藍色底棧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8888D1-76DB-4A6A-9683-FF585D01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16000" y="1175657"/>
            <a:ext cx="3697107" cy="3592405"/>
          </a:xfrm>
          <a:prstGeom prst="rect">
            <a:avLst/>
          </a:prstGeom>
          <a:ln>
            <a:solidFill>
              <a:srgbClr val="3333FF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99124E-1F8A-BD27-ACD0-DBB1460BEEBD}"/>
              </a:ext>
            </a:extLst>
          </p:cNvPr>
          <p:cNvSpPr txBox="1"/>
          <p:nvPr/>
        </p:nvSpPr>
        <p:spPr>
          <a:xfrm>
            <a:off x="0" y="721378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提昇底棧緩衝性、降低磨擦力：</a:t>
            </a:r>
            <a:endParaRPr lang="en-US" altLang="zh-TW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0D1266-58BD-EC67-A48E-73F7C0543BC1}"/>
              </a:ext>
            </a:extLst>
          </p:cNvPr>
          <p:cNvGrpSpPr/>
          <p:nvPr/>
        </p:nvGrpSpPr>
        <p:grpSpPr>
          <a:xfrm>
            <a:off x="6695792" y="1129173"/>
            <a:ext cx="2791573" cy="2318585"/>
            <a:chOff x="3488757" y="1262222"/>
            <a:chExt cx="3127148" cy="337785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5AC6FF4-9252-4BE8-6A16-53EAB7B87247}"/>
                </a:ext>
              </a:extLst>
            </p:cNvPr>
            <p:cNvGrpSpPr/>
            <p:nvPr/>
          </p:nvGrpSpPr>
          <p:grpSpPr>
            <a:xfrm>
              <a:off x="3543897" y="1979471"/>
              <a:ext cx="2920532" cy="2548839"/>
              <a:chOff x="3542264" y="1731288"/>
              <a:chExt cx="2920532" cy="175616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D755C6-D6ED-FA4F-61D4-C43D49D4CCB6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4779779" y="1731787"/>
                <a:ext cx="1683017" cy="6611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青</a:t>
                </a:r>
                <a:r>
                  <a:rPr lang="ja-JP" altLang="en-US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88</a:t>
                </a:r>
                <a:r>
                  <a:rPr lang="ja-JP" altLang="en-US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3C4EAE-4BEC-3A60-6E73-C0E47E2E2CE4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3542264" y="1731288"/>
                <a:ext cx="1276377" cy="3134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黑</a:t>
                </a:r>
                <a:r>
                  <a:rPr lang="ja-JP" altLang="en-US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65</a:t>
                </a:r>
                <a:r>
                  <a:rPr lang="ja-JP" altLang="en-US" sz="105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7D039544-BA34-A86A-E300-EA8E477F5769}"/>
                  </a:ext>
                  <a:ext uri="{147F2762-F138-4A5C-976F-8EAC2B608ADB}">
                    <a16:predDERef xmlns:a16="http://schemas.microsoft.com/office/drawing/2014/main" pred="{0A9DF0EC-7C11-D190-DA4B-DDD7242C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598" y="1969610"/>
                <a:ext cx="2283236" cy="1517843"/>
              </a:xfrm>
              <a:prstGeom prst="rect">
                <a:avLst/>
              </a:prstGeom>
            </p:spPr>
          </p:pic>
        </p:grp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3E860496-57DB-2BD5-D9FD-22C1117F7613}"/>
                </a:ext>
              </a:extLst>
            </p:cNvPr>
            <p:cNvSpPr txBox="1">
              <a:spLocks/>
            </p:cNvSpPr>
            <p:nvPr/>
          </p:nvSpPr>
          <p:spPr>
            <a:xfrm>
              <a:off x="3924479" y="1262222"/>
              <a:ext cx="2691426" cy="5339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1800" dirty="0">
                  <a:latin typeface="Meiryo UI"/>
                  <a:ea typeface="Meiryo UI"/>
                </a:rPr>
                <a:t>【</a:t>
              </a:r>
              <a:r>
                <a:rPr lang="zh-TW" altLang="en-US" sz="1800" dirty="0">
                  <a:latin typeface="Meiryo UI"/>
                  <a:ea typeface="Meiryo UI"/>
                </a:rPr>
                <a:t>藍色底棧</a:t>
              </a:r>
              <a:r>
                <a:rPr lang="en-US" altLang="zh-TW" sz="1800" dirty="0">
                  <a:latin typeface="Meiryo UI"/>
                  <a:ea typeface="Meiryo UI"/>
                </a:rPr>
                <a:t>】</a:t>
              </a:r>
              <a:endParaRPr lang="zh-TW" altLang="en-US" sz="1800" dirty="0">
                <a:latin typeface="Meiryo UI"/>
                <a:ea typeface="Meiryo UI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0FCB47-9187-7F4D-4CF7-1451B931ED46}"/>
                </a:ext>
              </a:extLst>
            </p:cNvPr>
            <p:cNvSpPr/>
            <p:nvPr/>
          </p:nvSpPr>
          <p:spPr>
            <a:xfrm>
              <a:off x="3488757" y="1296639"/>
              <a:ext cx="2614467" cy="3343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67">
                <a:solidFill>
                  <a:srgbClr val="404040"/>
                </a:solidFill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FC7E1835-756A-9D16-C30B-0A2D201D42E4}"/>
                </a:ext>
              </a:extLst>
            </p:cNvPr>
            <p:cNvCxnSpPr/>
            <p:nvPr/>
          </p:nvCxnSpPr>
          <p:spPr>
            <a:xfrm>
              <a:off x="3541850" y="1833396"/>
              <a:ext cx="242403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C518D34-AC2B-8E21-2BFC-6594E890DC9A}"/>
              </a:ext>
            </a:extLst>
          </p:cNvPr>
          <p:cNvGrpSpPr/>
          <p:nvPr/>
        </p:nvGrpSpPr>
        <p:grpSpPr>
          <a:xfrm>
            <a:off x="4041328" y="1151932"/>
            <a:ext cx="2866653" cy="2312527"/>
            <a:chOff x="5214589" y="1321882"/>
            <a:chExt cx="3754293" cy="333037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45CFE4B-615E-F99B-CC11-5488C9A012C9}"/>
                </a:ext>
              </a:extLst>
            </p:cNvPr>
            <p:cNvGrpSpPr/>
            <p:nvPr/>
          </p:nvGrpSpPr>
          <p:grpSpPr>
            <a:xfrm>
              <a:off x="5286869" y="2006837"/>
              <a:ext cx="3682013" cy="2541739"/>
              <a:chOff x="5769124" y="967203"/>
              <a:chExt cx="2761511" cy="128421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4C0EE82-EB15-260F-DD91-683F69D9A33D}"/>
                  </a:ext>
                </a:extLst>
              </p:cNvPr>
              <p:cNvGrpSpPr/>
              <p:nvPr/>
            </p:nvGrpSpPr>
            <p:grpSpPr>
              <a:xfrm>
                <a:off x="5769125" y="1128590"/>
                <a:ext cx="2321765" cy="1122829"/>
                <a:chOff x="3532261" y="2571750"/>
                <a:chExt cx="2121645" cy="112283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93720803-380B-3E15-3366-D9416F75526F}"/>
                    </a:ext>
                    <a:ext uri="{147F2762-F138-4A5C-976F-8EAC2B608ADB}">
                      <a16:predDERef xmlns:a16="http://schemas.microsoft.com/office/drawing/2014/main" pred="{04D25CEA-7E14-4610-903C-68133AC62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152" t="33011" r="27505" b="14594"/>
                <a:stretch/>
              </p:blipFill>
              <p:spPr>
                <a:xfrm>
                  <a:off x="3532261" y="2583042"/>
                  <a:ext cx="1056777" cy="1111538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429F57CD-5E3D-25F9-BE79-CBB86F82FDAC}"/>
                    </a:ext>
                    <a:ext uri="{147F2762-F138-4A5C-976F-8EAC2B608ADB}">
                      <a16:predDERef xmlns:a16="http://schemas.microsoft.com/office/drawing/2014/main" pred="{A5157F18-0BE4-AB58-F342-ABD52EDD1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5261"/>
                <a:stretch/>
              </p:blipFill>
              <p:spPr>
                <a:xfrm>
                  <a:off x="4589040" y="2571750"/>
                  <a:ext cx="1064866" cy="1122830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BF790A-891B-66AB-687F-54A1A4F36744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6847618" y="967203"/>
                <a:ext cx="1683017" cy="436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M-Flat</a:t>
                </a:r>
                <a:r>
                  <a:rPr lang="ja-JP" altLang="en-US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89</a:t>
                </a:r>
                <a:r>
                  <a:rPr lang="ja-JP" altLang="en-US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DDB00DA-90EB-D76A-7018-95FE33506ACD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5769124" y="967207"/>
                <a:ext cx="1276378" cy="231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12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TEX</a:t>
                </a:r>
                <a:r>
                  <a:rPr lang="ja-JP" altLang="en-US" sz="12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sz="12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54</a:t>
                </a:r>
                <a:r>
                  <a:rPr lang="ja-JP" altLang="en-US" sz="12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sz="12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77337153-A3A3-A9F5-31E3-ECD1C38958F4}"/>
                </a:ext>
              </a:extLst>
            </p:cNvPr>
            <p:cNvSpPr txBox="1">
              <a:spLocks/>
            </p:cNvSpPr>
            <p:nvPr/>
          </p:nvSpPr>
          <p:spPr>
            <a:xfrm>
              <a:off x="5214589" y="1329418"/>
              <a:ext cx="3244871" cy="4951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1800" dirty="0">
                  <a:latin typeface="Meiryo UI"/>
                  <a:ea typeface="Meiryo UI"/>
                </a:rPr>
                <a:t>【</a:t>
              </a:r>
              <a:r>
                <a:rPr lang="zh-TW" altLang="en-US" sz="1800" dirty="0">
                  <a:latin typeface="Meiryo UI"/>
                  <a:ea typeface="Meiryo UI"/>
                </a:rPr>
                <a:t>素板通常使用副資材</a:t>
              </a:r>
              <a:r>
                <a:rPr lang="en-US" altLang="zh-TW" sz="1800" dirty="0">
                  <a:latin typeface="Meiryo UI"/>
                  <a:ea typeface="Meiryo UI"/>
                </a:rPr>
                <a:t>】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6DFBCE-D876-B4FF-4804-E8514F84DC98}"/>
                </a:ext>
              </a:extLst>
            </p:cNvPr>
            <p:cNvSpPr/>
            <p:nvPr/>
          </p:nvSpPr>
          <p:spPr>
            <a:xfrm>
              <a:off x="5214589" y="1321882"/>
              <a:ext cx="3243251" cy="33303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67">
                <a:solidFill>
                  <a:srgbClr val="404040"/>
                </a:solidFill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2A05884-4D5F-DA20-820C-D1A0DEB465CC}"/>
                </a:ext>
              </a:extLst>
            </p:cNvPr>
            <p:cNvCxnSpPr/>
            <p:nvPr/>
          </p:nvCxnSpPr>
          <p:spPr>
            <a:xfrm>
              <a:off x="5225787" y="1853727"/>
              <a:ext cx="32320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F9106A65-EDA9-4EBB-F067-07E508FC816B}"/>
              </a:ext>
            </a:extLst>
          </p:cNvPr>
          <p:cNvSpPr txBox="1">
            <a:spLocks/>
          </p:cNvSpPr>
          <p:nvPr/>
        </p:nvSpPr>
        <p:spPr>
          <a:xfrm>
            <a:off x="4067954" y="3479873"/>
            <a:ext cx="1231107" cy="312802"/>
          </a:xfrm>
          <a:prstGeom prst="rect">
            <a:avLst/>
          </a:prstGeom>
        </p:spPr>
        <p:txBody>
          <a:bodyPr vert="horz" lIns="0" tIns="60960" rIns="0" bIns="6096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spcBef>
                <a:spcPts val="600"/>
              </a:spcBef>
              <a:buClr>
                <a:srgbClr val="001F6B"/>
              </a:buClr>
              <a:buSzPct val="80000"/>
            </a:pPr>
            <a:r>
              <a:rPr lang="zh-TW" altLang="en-US" sz="1600" b="1" dirty="0">
                <a:ea typeface="Meiryo UI" panose="020B0604030504040204" pitchFamily="50" charset="-128"/>
                <a:cs typeface="Meiryo UI" panose="020B0604030504040204" pitchFamily="50" charset="-128"/>
              </a:rPr>
              <a:t>優缺點比較</a:t>
            </a:r>
            <a:endParaRPr lang="en-US" altLang="zh-TW" sz="1600" b="1" dirty="0"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BD421A-4B3F-824D-C853-0D9A87CFD823}"/>
              </a:ext>
            </a:extLst>
          </p:cNvPr>
          <p:cNvSpPr txBox="1"/>
          <p:nvPr/>
        </p:nvSpPr>
        <p:spPr>
          <a:xfrm>
            <a:off x="4457589" y="795791"/>
            <a:ext cx="1504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現況使用</a:t>
            </a:r>
            <a:r>
              <a:rPr lang="en-US" altLang="zh-TW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u="sng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1CA3C2-8A06-ADA5-E396-A8CB252A7702}"/>
              </a:ext>
            </a:extLst>
          </p:cNvPr>
          <p:cNvSpPr txBox="1"/>
          <p:nvPr/>
        </p:nvSpPr>
        <p:spPr>
          <a:xfrm>
            <a:off x="7157897" y="803563"/>
            <a:ext cx="149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改善使用</a:t>
            </a:r>
            <a:r>
              <a:rPr lang="en-US" altLang="zh-TW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u="sng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2032A7F-EE7C-53A1-7806-92494D50F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49865"/>
              </p:ext>
            </p:extLst>
          </p:nvPr>
        </p:nvGraphicFramePr>
        <p:xfrm>
          <a:off x="4028555" y="3738698"/>
          <a:ext cx="5069725" cy="1128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2265">
                  <a:extLst>
                    <a:ext uri="{9D8B030D-6E8A-4147-A177-3AD203B41FA5}">
                      <a16:colId xmlns:a16="http://schemas.microsoft.com/office/drawing/2014/main" val="1563543142"/>
                    </a:ext>
                  </a:extLst>
                </a:gridCol>
                <a:gridCol w="2537460">
                  <a:extLst>
                    <a:ext uri="{9D8B030D-6E8A-4147-A177-3AD203B41FA5}">
                      <a16:colId xmlns:a16="http://schemas.microsoft.com/office/drawing/2014/main" val="770307317"/>
                    </a:ext>
                  </a:extLst>
                </a:gridCol>
              </a:tblGrid>
              <a:tr h="394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緩衝性較不佳、防震、吸震效果較差、承重力較差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緩衝性、防震、吸震、承重力較佳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737417"/>
                  </a:ext>
                </a:extLst>
              </a:tr>
              <a:tr h="394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長滯一段時間後底棧會有微下陷的情形</a:t>
                      </a:r>
                      <a:endParaRPr lang="en-US" altLang="zh-TW" sz="105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長滯一段時間後無底棧下陷的情形</a:t>
                      </a:r>
                      <a:endParaRPr lang="en-US" altLang="zh-TW" sz="105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2284"/>
                  </a:ext>
                </a:extLst>
              </a:tr>
              <a:tr h="3224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運輸時常有不明破裂情形發生</a:t>
                      </a:r>
                      <a:endParaRPr lang="en-US" altLang="zh-TW" sz="105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予想可削減運輸時破裂情形發生</a:t>
                      </a:r>
                      <a:endParaRPr lang="en-US" altLang="zh-TW" sz="105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85214"/>
                  </a:ext>
                </a:extLst>
              </a:tr>
            </a:tbl>
          </a:graphicData>
        </a:graphic>
      </p:graphicFrame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8362A52-ECF5-10AE-A850-1E68ADC1394F}"/>
              </a:ext>
            </a:extLst>
          </p:cNvPr>
          <p:cNvCxnSpPr>
            <a:cxnSpLocks/>
          </p:cNvCxnSpPr>
          <p:nvPr/>
        </p:nvCxnSpPr>
        <p:spPr>
          <a:xfrm>
            <a:off x="6606233" y="1146613"/>
            <a:ext cx="0" cy="24881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245DF84E-AE1C-DB7F-35E7-4E6CFB9026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8653389" y="3993177"/>
            <a:ext cx="473152" cy="55581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4C5FD15-48F2-4011-381A-26189016EB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8704202" y="3600061"/>
            <a:ext cx="473152" cy="55581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6563BFE-C002-A235-9419-DA4D582840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8630798" y="4379924"/>
            <a:ext cx="473152" cy="555814"/>
          </a:xfrm>
          <a:prstGeom prst="rect">
            <a:avLst/>
          </a:prstGeom>
        </p:spPr>
      </p:pic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FCF1ECC6-C509-8267-0E2A-7F42AD67474D}"/>
              </a:ext>
            </a:extLst>
          </p:cNvPr>
          <p:cNvSpPr/>
          <p:nvPr/>
        </p:nvSpPr>
        <p:spPr>
          <a:xfrm rot="16200000">
            <a:off x="6279091" y="2365178"/>
            <a:ext cx="672211" cy="327039"/>
          </a:xfrm>
          <a:prstGeom prst="down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27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9D271-5D8E-6FCD-65CA-374CB9F9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2025</a:t>
            </a:r>
            <a:r>
              <a:rPr lang="zh-TW" altLang="en-US" dirty="0"/>
              <a:t>年的評價測試：藍色底棧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F7F4D2-266E-66FD-3235-9C1BFEF0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96" b="4762"/>
          <a:stretch/>
        </p:blipFill>
        <p:spPr>
          <a:xfrm>
            <a:off x="148107" y="1074420"/>
            <a:ext cx="8847785" cy="377952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64F3C9-598E-B702-E6AA-D829DC202358}"/>
              </a:ext>
            </a:extLst>
          </p:cNvPr>
          <p:cNvSpPr txBox="1"/>
          <p:nvPr/>
        </p:nvSpPr>
        <p:spPr>
          <a:xfrm>
            <a:off x="0" y="721378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dirty="0"/>
              <a:t>2025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/>
              <a:t>月薄板生產使用測試：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6074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7FF622-1AC1-2F3C-5A81-FF540C18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sz="3200" dirty="0"/>
              <a:t>概要</a:t>
            </a:r>
            <a:endParaRPr kumimoji="1" lang="ja-JP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AB6CA6-2289-37CC-99B7-2B6AF791D537}"/>
              </a:ext>
            </a:extLst>
          </p:cNvPr>
          <p:cNvSpPr txBox="1"/>
          <p:nvPr/>
        </p:nvSpPr>
        <p:spPr>
          <a:xfrm>
            <a:off x="167849" y="878919"/>
            <a:ext cx="54572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1-	</a:t>
            </a:r>
            <a:r>
              <a:rPr lang="zh-TW" altLang="en-US" dirty="0"/>
              <a:t>現況說明。</a:t>
            </a:r>
            <a:r>
              <a:rPr lang="en-US" altLang="zh-TW" dirty="0"/>
              <a:t>(Y/E</a:t>
            </a:r>
            <a:r>
              <a:rPr lang="zh-TW" altLang="en-US" dirty="0"/>
              <a:t>破裂率比較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2-   </a:t>
            </a:r>
            <a:r>
              <a:rPr lang="zh-TW" altLang="en-US" dirty="0"/>
              <a:t>運輸破裂的目標設定。</a:t>
            </a:r>
            <a:endParaRPr lang="en-US" altLang="zh-TW" dirty="0"/>
          </a:p>
          <a:p>
            <a:r>
              <a:rPr lang="en-US" altLang="zh-TW" dirty="0"/>
              <a:t>3-	</a:t>
            </a:r>
            <a:r>
              <a:rPr lang="zh-TW" altLang="en-US" dirty="0"/>
              <a:t>去年的改善預定計畫及執行狀況。</a:t>
            </a:r>
          </a:p>
          <a:p>
            <a:r>
              <a:rPr lang="en-US" altLang="zh-TW" dirty="0"/>
              <a:t>4-	</a:t>
            </a:r>
            <a:r>
              <a:rPr lang="zh-TW" altLang="en-US" dirty="0"/>
              <a:t>今年的評價測試計畫。</a:t>
            </a:r>
          </a:p>
          <a:p>
            <a:r>
              <a:rPr lang="en-US" altLang="zh-TW" dirty="0"/>
              <a:t>5-	</a:t>
            </a:r>
            <a:r>
              <a:rPr lang="zh-TW" altLang="en-US" dirty="0"/>
              <a:t>今年評價測試計畫。</a:t>
            </a:r>
          </a:p>
          <a:p>
            <a:r>
              <a:rPr lang="en-US" altLang="zh-TW" dirty="0"/>
              <a:t>6-	</a:t>
            </a:r>
            <a:r>
              <a:rPr lang="zh-TW" altLang="en-US" dirty="0"/>
              <a:t>底棧變更品的效果。</a:t>
            </a:r>
            <a:endParaRPr lang="en-US" altLang="zh-TW" dirty="0"/>
          </a:p>
          <a:p>
            <a:r>
              <a:rPr lang="en-US" altLang="zh-TW" dirty="0"/>
              <a:t>7-	</a:t>
            </a:r>
            <a:r>
              <a:rPr lang="zh-TW" altLang="en-US" dirty="0"/>
              <a:t>今後預計改善的方向</a:t>
            </a:r>
          </a:p>
        </p:txBody>
      </p:sp>
    </p:spTree>
    <p:extLst>
      <p:ext uri="{BB962C8B-B14F-4D97-AF65-F5344CB8AC3E}">
        <p14:creationId xmlns:p14="http://schemas.microsoft.com/office/powerpoint/2010/main" val="220061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FBED6-1749-DE24-DE7B-92577D5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底棧變更品的效果</a:t>
            </a:r>
            <a:endParaRPr lang="en-US" altLang="zh-TW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7820BB5-FB97-A068-486E-4EA927A3B776}"/>
              </a:ext>
            </a:extLst>
          </p:cNvPr>
          <p:cNvGrpSpPr/>
          <p:nvPr/>
        </p:nvGrpSpPr>
        <p:grpSpPr>
          <a:xfrm>
            <a:off x="49450" y="1329422"/>
            <a:ext cx="8953660" cy="1829428"/>
            <a:chOff x="95170" y="1065895"/>
            <a:chExt cx="8953660" cy="183405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F5045E8-1DEA-1280-660F-1C5C0B7CCA41}"/>
                </a:ext>
              </a:extLst>
            </p:cNvPr>
            <p:cNvGrpSpPr/>
            <p:nvPr/>
          </p:nvGrpSpPr>
          <p:grpSpPr>
            <a:xfrm>
              <a:off x="95170" y="1065895"/>
              <a:ext cx="8953660" cy="1829428"/>
              <a:chOff x="95170" y="1070526"/>
              <a:chExt cx="8953660" cy="1829428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7E41E7B3-E0D2-9038-9911-2668ECE2E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8689"/>
              <a:stretch/>
            </p:blipFill>
            <p:spPr>
              <a:xfrm>
                <a:off x="146494" y="1191357"/>
                <a:ext cx="8902336" cy="1708597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07C106C-4773-ABB0-336D-98CE4F36F235}"/>
                  </a:ext>
                </a:extLst>
              </p:cNvPr>
              <p:cNvSpPr/>
              <p:nvPr/>
            </p:nvSpPr>
            <p:spPr>
              <a:xfrm>
                <a:off x="95170" y="1070526"/>
                <a:ext cx="1090375" cy="24166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5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通常底棧</a:t>
                </a:r>
              </a:p>
            </p:txBody>
          </p:sp>
        </p:grp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D9852CD-ABC3-EAE2-5622-EA714B652121}"/>
                </a:ext>
              </a:extLst>
            </p:cNvPr>
            <p:cNvSpPr/>
            <p:nvPr/>
          </p:nvSpPr>
          <p:spPr>
            <a:xfrm>
              <a:off x="7458891" y="1267098"/>
              <a:ext cx="457200" cy="28085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F17F57B0-209C-1375-11CB-CF34DCDB1EB0}"/>
                </a:ext>
              </a:extLst>
            </p:cNvPr>
            <p:cNvSpPr/>
            <p:nvPr/>
          </p:nvSpPr>
          <p:spPr>
            <a:xfrm>
              <a:off x="2196735" y="2658292"/>
              <a:ext cx="533401" cy="2416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1A9A5F6-E46D-3979-9676-83841DF02A74}"/>
              </a:ext>
            </a:extLst>
          </p:cNvPr>
          <p:cNvGrpSpPr/>
          <p:nvPr/>
        </p:nvGrpSpPr>
        <p:grpSpPr>
          <a:xfrm>
            <a:off x="95170" y="3279680"/>
            <a:ext cx="8610850" cy="1704058"/>
            <a:chOff x="95170" y="2998210"/>
            <a:chExt cx="8610850" cy="1793858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75BDDCA2-5654-330D-83FA-D0D74020FAD8}"/>
                </a:ext>
              </a:extLst>
            </p:cNvPr>
            <p:cNvGrpSpPr/>
            <p:nvPr/>
          </p:nvGrpSpPr>
          <p:grpSpPr>
            <a:xfrm>
              <a:off x="95170" y="2998210"/>
              <a:ext cx="8610850" cy="1793858"/>
              <a:chOff x="95170" y="2998210"/>
              <a:chExt cx="8610850" cy="1793858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45334FEC-71A4-6608-F1BD-F5812200C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494" y="3225260"/>
                <a:ext cx="8559526" cy="1566808"/>
              </a:xfrm>
              <a:prstGeom prst="rect">
                <a:avLst/>
              </a:prstGeom>
            </p:spPr>
          </p:pic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F885D0C-58F5-EE48-7F12-9FF274537182}"/>
                  </a:ext>
                </a:extLst>
              </p:cNvPr>
              <p:cNvSpPr/>
              <p:nvPr/>
            </p:nvSpPr>
            <p:spPr>
              <a:xfrm>
                <a:off x="95170" y="2998210"/>
                <a:ext cx="1090375" cy="24166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5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藍色底棧</a:t>
                </a:r>
              </a:p>
            </p:txBody>
          </p:sp>
        </p:grp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7711A9C-34F5-7D8D-4883-E35A5332849E}"/>
                </a:ext>
              </a:extLst>
            </p:cNvPr>
            <p:cNvSpPr/>
            <p:nvPr/>
          </p:nvSpPr>
          <p:spPr>
            <a:xfrm>
              <a:off x="5974077" y="3343081"/>
              <a:ext cx="533401" cy="2416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FE78FE0-0F6C-852E-03F9-BB1A222E78CF}"/>
                </a:ext>
              </a:extLst>
            </p:cNvPr>
            <p:cNvSpPr/>
            <p:nvPr/>
          </p:nvSpPr>
          <p:spPr>
            <a:xfrm>
              <a:off x="1430380" y="4220469"/>
              <a:ext cx="533401" cy="2416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A353C97-EC8E-5876-37A8-CE2A6631EC0E}"/>
              </a:ext>
            </a:extLst>
          </p:cNvPr>
          <p:cNvSpPr txBox="1"/>
          <p:nvPr/>
        </p:nvSpPr>
        <p:spPr>
          <a:xfrm>
            <a:off x="-24911" y="697244"/>
            <a:ext cx="89023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+mn-ea"/>
              </a:rPr>
              <a:t>◆藍色底棧運輸震動</a:t>
            </a:r>
            <a:r>
              <a:rPr lang="en-US" altLang="zh-TW" dirty="0">
                <a:latin typeface="+mn-ea"/>
              </a:rPr>
              <a:t>G</a:t>
            </a:r>
            <a:r>
              <a:rPr lang="zh-TW" altLang="en-US" dirty="0">
                <a:latin typeface="+mn-ea"/>
              </a:rPr>
              <a:t>力 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優</a:t>
            </a:r>
            <a:r>
              <a:rPr lang="zh-TW" altLang="en-US" dirty="0">
                <a:latin typeface="+mn-ea"/>
              </a:rPr>
              <a:t>於通常底棧</a:t>
            </a:r>
            <a:endParaRPr lang="en-US" altLang="zh-TW" dirty="0">
              <a:latin typeface="+mn-ea"/>
            </a:endParaRPr>
          </a:p>
          <a:p>
            <a:r>
              <a:rPr lang="en-US" altLang="zh-TW" sz="1200" dirty="0">
                <a:latin typeface="+mn-ea"/>
              </a:rPr>
              <a:t>(</a:t>
            </a:r>
            <a:r>
              <a:rPr lang="zh-TW" altLang="en-US" sz="1200" dirty="0">
                <a:latin typeface="+mn-ea"/>
              </a:rPr>
              <a:t>藍色底棧震動</a:t>
            </a:r>
            <a:r>
              <a:rPr lang="en-US" altLang="zh-TW" sz="1200" dirty="0">
                <a:latin typeface="+mn-ea"/>
              </a:rPr>
              <a:t>G</a:t>
            </a:r>
            <a:r>
              <a:rPr lang="zh-TW" altLang="en-US" sz="1200" dirty="0">
                <a:latin typeface="+mn-ea"/>
              </a:rPr>
              <a:t>力：</a:t>
            </a:r>
            <a:r>
              <a:rPr lang="en-US" altLang="zh-TW" sz="1200" dirty="0">
                <a:latin typeface="+mn-ea"/>
              </a:rPr>
              <a:t>-0.3~0.6</a:t>
            </a:r>
            <a:r>
              <a:rPr lang="zh-TW" altLang="en-US" sz="1200" dirty="0">
                <a:latin typeface="+mn-ea"/>
              </a:rPr>
              <a:t>間；通常底棧震動</a:t>
            </a:r>
            <a:r>
              <a:rPr lang="en-US" altLang="zh-TW" sz="1200" dirty="0">
                <a:latin typeface="+mn-ea"/>
              </a:rPr>
              <a:t>G</a:t>
            </a:r>
            <a:r>
              <a:rPr lang="zh-TW" altLang="en-US" sz="1200" dirty="0">
                <a:latin typeface="+mn-ea"/>
              </a:rPr>
              <a:t>力：</a:t>
            </a:r>
            <a:r>
              <a:rPr lang="en-US" altLang="zh-TW" sz="1200" dirty="0">
                <a:latin typeface="+mn-ea"/>
              </a:rPr>
              <a:t>-1.8~2</a:t>
            </a:r>
            <a:r>
              <a:rPr lang="zh-TW" altLang="en-US" sz="1200" dirty="0">
                <a:latin typeface="+mn-ea"/>
              </a:rPr>
              <a:t>間</a:t>
            </a:r>
            <a:r>
              <a:rPr lang="en-US" altLang="zh-TW" sz="1200" dirty="0">
                <a:latin typeface="+mn-ea"/>
              </a:rPr>
              <a:t>)</a:t>
            </a:r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73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74F0C-8A8C-F67D-0713-D52B94FD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底棧變更品的效果</a:t>
            </a:r>
            <a:endParaRPr lang="en-US" altLang="zh-TW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1B6AF04-8968-BDC5-8C7F-CEF92D50F904}"/>
              </a:ext>
            </a:extLst>
          </p:cNvPr>
          <p:cNvGrpSpPr/>
          <p:nvPr/>
        </p:nvGrpSpPr>
        <p:grpSpPr>
          <a:xfrm>
            <a:off x="306977" y="1036694"/>
            <a:ext cx="8530046" cy="2790056"/>
            <a:chOff x="320040" y="1199846"/>
            <a:chExt cx="8530046" cy="366280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07662BE-3A4F-6FDD-5672-7ED68D10B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" y="1199846"/>
              <a:ext cx="8530046" cy="366280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E66BC7-D9BB-7D01-7656-1674FCF7C4E0}"/>
                </a:ext>
              </a:extLst>
            </p:cNvPr>
            <p:cNvSpPr/>
            <p:nvPr/>
          </p:nvSpPr>
          <p:spPr>
            <a:xfrm>
              <a:off x="8014063" y="1199847"/>
              <a:ext cx="463731" cy="36628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F4F2BC74-D1E3-456C-25AE-0EE1EB621DE9}"/>
              </a:ext>
            </a:extLst>
          </p:cNvPr>
          <p:cNvSpPr txBox="1"/>
          <p:nvPr/>
        </p:nvSpPr>
        <p:spPr>
          <a:xfrm>
            <a:off x="96338" y="705916"/>
            <a:ext cx="9047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400" dirty="0"/>
              <a:t>『藍色底棧』破裂率比『通常底棧』較低，但測試N數過低，後續追加中量、大量評價，來判定測試效果。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8D461F-CE84-8B7F-B1D4-17399009C275}"/>
              </a:ext>
            </a:extLst>
          </p:cNvPr>
          <p:cNvSpPr txBox="1"/>
          <p:nvPr/>
        </p:nvSpPr>
        <p:spPr>
          <a:xfrm>
            <a:off x="96339" y="3913688"/>
            <a:ext cx="9047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MingLiU_MSCS" panose="02020500000000000000" pitchFamily="18" charset="-120"/>
                <a:ea typeface="MingLiU_MSCS" panose="02020500000000000000" pitchFamily="18" charset="-120"/>
              </a:rPr>
              <a:t>˙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中量評價予定</a:t>
            </a:r>
            <a:r>
              <a:rPr lang="en-US" altLang="zh-TW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9/26</a:t>
            </a:r>
            <a:r>
              <a:rPr lang="en-US" altLang="zh-TW" dirty="0">
                <a:latin typeface="Meiryo UI" panose="020B0604030504040204" pitchFamily="34" charset="-128"/>
                <a:ea typeface="Meiryo UI" panose="020B0604030504040204" pitchFamily="34" charset="-128"/>
              </a:rPr>
              <a:t>  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出荷至積層投入。</a:t>
            </a:r>
            <a:endParaRPr lang="en-US" altLang="zh-TW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dirty="0">
                <a:latin typeface="MingLiU_MSCS" panose="02020500000000000000" pitchFamily="18" charset="-120"/>
                <a:ea typeface="MingLiU_MSCS" panose="02020500000000000000" pitchFamily="18" charset="-120"/>
              </a:rPr>
              <a:t>˙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大量評價予定</a:t>
            </a:r>
            <a:r>
              <a:rPr lang="en-US" altLang="zh-TW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zh-TW" alt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月中旬 </a:t>
            </a:r>
            <a:r>
              <a:rPr lang="zh-TW" alt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出荷至積層投入。</a:t>
            </a:r>
            <a:endParaRPr lang="en-US" altLang="zh-TW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003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014FF-0F70-C40F-F980-75AFC27C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今後預計改善的方向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33D0737-2199-07C9-09A1-488FDC57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" y="2399665"/>
            <a:ext cx="2416176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8AD968E-A2C6-341A-2715-35ED61952CB2}"/>
              </a:ext>
            </a:extLst>
          </p:cNvPr>
          <p:cNvSpPr txBox="1"/>
          <p:nvPr/>
        </p:nvSpPr>
        <p:spPr>
          <a:xfrm>
            <a:off x="2011038" y="830005"/>
            <a:ext cx="82860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+mn-ea"/>
              </a:rPr>
              <a:t>①藍色底棧中量、大量評價實施。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②不定期進行</a:t>
            </a:r>
            <a:r>
              <a:rPr lang="en-US" altLang="zh-TW" sz="2400" dirty="0">
                <a:latin typeface="+mn-ea"/>
              </a:rPr>
              <a:t>『</a:t>
            </a:r>
            <a:r>
              <a:rPr lang="zh-TW" altLang="en-US" sz="2400" dirty="0">
                <a:latin typeface="+mn-ea"/>
              </a:rPr>
              <a:t>薄板製品運輸震動測定</a:t>
            </a:r>
            <a:r>
              <a:rPr lang="en-US" altLang="zh-TW" sz="2400" dirty="0">
                <a:latin typeface="+mn-ea"/>
              </a:rPr>
              <a:t>』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③不定期進行</a:t>
            </a:r>
            <a:r>
              <a:rPr lang="en-US" altLang="zh-TW" sz="2400" dirty="0">
                <a:latin typeface="+mn-ea"/>
              </a:rPr>
              <a:t>『</a:t>
            </a:r>
            <a:r>
              <a:rPr lang="zh-TW" altLang="en-US" sz="2400" dirty="0">
                <a:latin typeface="+mn-ea"/>
              </a:rPr>
              <a:t>薄板運輸對策實施抽檢</a:t>
            </a:r>
            <a:r>
              <a:rPr lang="en-US" altLang="zh-TW" sz="2400" dirty="0">
                <a:latin typeface="+mn-ea"/>
              </a:rPr>
              <a:t>』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497D15-F0F9-321D-EB62-C90EA4D98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r="8620"/>
          <a:stretch/>
        </p:blipFill>
        <p:spPr>
          <a:xfrm>
            <a:off x="2297113" y="2138068"/>
            <a:ext cx="2519355" cy="2043415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970D00-2B08-9B4A-DCB9-69B9D1307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04" y="2933700"/>
            <a:ext cx="2818115" cy="1943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625735-6A94-E2F1-F61B-3E64CDF5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279" y="2079864"/>
            <a:ext cx="3054361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CF333-E190-9F87-A0F8-A18BC50E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現況說明</a:t>
            </a:r>
          </a:p>
        </p:txBody>
      </p:sp>
      <p:grpSp>
        <p:nvGrpSpPr>
          <p:cNvPr id="6" name="Group 35">
            <a:extLst>
              <a:ext uri="{FF2B5EF4-FFF2-40B4-BE49-F238E27FC236}">
                <a16:creationId xmlns:a16="http://schemas.microsoft.com/office/drawing/2014/main" id="{D5A68EFF-EAD7-718A-69F6-2F30AEBACBB0}"/>
              </a:ext>
            </a:extLst>
          </p:cNvPr>
          <p:cNvGrpSpPr/>
          <p:nvPr/>
        </p:nvGrpSpPr>
        <p:grpSpPr>
          <a:xfrm>
            <a:off x="277544" y="2211906"/>
            <a:ext cx="3427373" cy="2496239"/>
            <a:chOff x="6670497" y="4267516"/>
            <a:chExt cx="4190656" cy="2083613"/>
          </a:xfrm>
          <a:solidFill>
            <a:schemeClr val="tx1"/>
          </a:solidFill>
        </p:grpSpPr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55E25589-DC62-D779-B179-C2FF8C8E2FFC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34">
              <a:extLst>
                <a:ext uri="{FF2B5EF4-FFF2-40B4-BE49-F238E27FC236}">
                  <a16:creationId xmlns:a16="http://schemas.microsoft.com/office/drawing/2014/main" id="{68746CAD-B7EB-55B7-A511-46BC727622CC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229">
            <a:extLst>
              <a:ext uri="{FF2B5EF4-FFF2-40B4-BE49-F238E27FC236}">
                <a16:creationId xmlns:a16="http://schemas.microsoft.com/office/drawing/2014/main" id="{EACA9078-E479-EA80-A956-E8F6099B67BA}"/>
              </a:ext>
            </a:extLst>
          </p:cNvPr>
          <p:cNvGrpSpPr/>
          <p:nvPr/>
        </p:nvGrpSpPr>
        <p:grpSpPr>
          <a:xfrm>
            <a:off x="5177974" y="2211906"/>
            <a:ext cx="3387813" cy="2434402"/>
            <a:chOff x="2141211" y="1548026"/>
            <a:chExt cx="9211525" cy="4580013"/>
          </a:xfrm>
        </p:grpSpPr>
        <p:grpSp>
          <p:nvGrpSpPr>
            <p:cNvPr id="10" name="Group 228">
              <a:extLst>
                <a:ext uri="{FF2B5EF4-FFF2-40B4-BE49-F238E27FC236}">
                  <a16:creationId xmlns:a16="http://schemas.microsoft.com/office/drawing/2014/main" id="{8BF0ACE5-FD63-D477-2194-02FC4DF250DB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78" name="Group 16">
                <a:extLst>
                  <a:ext uri="{FF2B5EF4-FFF2-40B4-BE49-F238E27FC236}">
                    <a16:creationId xmlns:a16="http://schemas.microsoft.com/office/drawing/2014/main" id="{3D7F6B97-0199-2387-28FC-4C9BAA4583F1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35" name="Rectangle 17">
                  <a:extLst>
                    <a:ext uri="{FF2B5EF4-FFF2-40B4-BE49-F238E27FC236}">
                      <a16:creationId xmlns:a16="http://schemas.microsoft.com/office/drawing/2014/main" id="{3FFE0ACC-FDCE-4C0B-C20D-CDE5C4A6CA1B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8">
                  <a:extLst>
                    <a:ext uri="{FF2B5EF4-FFF2-40B4-BE49-F238E27FC236}">
                      <a16:creationId xmlns:a16="http://schemas.microsoft.com/office/drawing/2014/main" id="{5B54B932-7FF9-0810-17C6-748C475D8971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" name="Rectangle: Top Corners Rounded 22">
                <a:extLst>
                  <a:ext uri="{FF2B5EF4-FFF2-40B4-BE49-F238E27FC236}">
                    <a16:creationId xmlns:a16="http://schemas.microsoft.com/office/drawing/2014/main" id="{D51CE3D8-41D0-3966-E020-80F46813D8FE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23">
                <a:extLst>
                  <a:ext uri="{FF2B5EF4-FFF2-40B4-BE49-F238E27FC236}">
                    <a16:creationId xmlns:a16="http://schemas.microsoft.com/office/drawing/2014/main" id="{27044E5A-8A3D-FE5C-B70E-FDAED7417142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35">
                <a:extLst>
                  <a:ext uri="{FF2B5EF4-FFF2-40B4-BE49-F238E27FC236}">
                    <a16:creationId xmlns:a16="http://schemas.microsoft.com/office/drawing/2014/main" id="{3CD3C5F7-C122-6E2F-0371-76751B07D0AF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123" name="Oval 36">
                  <a:extLst>
                    <a:ext uri="{FF2B5EF4-FFF2-40B4-BE49-F238E27FC236}">
                      <a16:creationId xmlns:a16="http://schemas.microsoft.com/office/drawing/2014/main" id="{677A14BE-5454-312C-4AFB-A3398ED40CD6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Top Corners Rounded 37">
                  <a:extLst>
                    <a:ext uri="{FF2B5EF4-FFF2-40B4-BE49-F238E27FC236}">
                      <a16:creationId xmlns:a16="http://schemas.microsoft.com/office/drawing/2014/main" id="{2E5F28DA-4560-2E68-3A53-2D7EA738906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38">
                  <a:extLst>
                    <a:ext uri="{FF2B5EF4-FFF2-40B4-BE49-F238E27FC236}">
                      <a16:creationId xmlns:a16="http://schemas.microsoft.com/office/drawing/2014/main" id="{9506DC5D-21F8-0B76-5A56-5F9BA9492B0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6" name="Group 39">
                  <a:extLst>
                    <a:ext uri="{FF2B5EF4-FFF2-40B4-BE49-F238E27FC236}">
                      <a16:creationId xmlns:a16="http://schemas.microsoft.com/office/drawing/2014/main" id="{DCA4915A-86AE-5556-F256-15B5380E31BE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33" name="Rectangle 46">
                    <a:extLst>
                      <a:ext uri="{FF2B5EF4-FFF2-40B4-BE49-F238E27FC236}">
                        <a16:creationId xmlns:a16="http://schemas.microsoft.com/office/drawing/2014/main" id="{9B406E39-B8B7-9951-0D91-4C5D25EC25B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47">
                    <a:extLst>
                      <a:ext uri="{FF2B5EF4-FFF2-40B4-BE49-F238E27FC236}">
                        <a16:creationId xmlns:a16="http://schemas.microsoft.com/office/drawing/2014/main" id="{6AB94638-7B05-D12A-5E37-6C21CB746A9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7" name="Group 40">
                  <a:extLst>
                    <a:ext uri="{FF2B5EF4-FFF2-40B4-BE49-F238E27FC236}">
                      <a16:creationId xmlns:a16="http://schemas.microsoft.com/office/drawing/2014/main" id="{C0773C6A-8A10-D425-BD4C-39BA391A109F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31" name="Rectangle 44">
                    <a:extLst>
                      <a:ext uri="{FF2B5EF4-FFF2-40B4-BE49-F238E27FC236}">
                        <a16:creationId xmlns:a16="http://schemas.microsoft.com/office/drawing/2014/main" id="{C615B7F6-35A0-3B2A-6593-A4C560B62035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45">
                    <a:extLst>
                      <a:ext uri="{FF2B5EF4-FFF2-40B4-BE49-F238E27FC236}">
                        <a16:creationId xmlns:a16="http://schemas.microsoft.com/office/drawing/2014/main" id="{102B63CB-1BBE-5391-1E0A-94AC32B500D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8" name="Group 41">
                  <a:extLst>
                    <a:ext uri="{FF2B5EF4-FFF2-40B4-BE49-F238E27FC236}">
                      <a16:creationId xmlns:a16="http://schemas.microsoft.com/office/drawing/2014/main" id="{13AFA3AF-F51F-F4FD-2C3A-CE80E584F1AE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29" name="Rectangle 42">
                    <a:extLst>
                      <a:ext uri="{FF2B5EF4-FFF2-40B4-BE49-F238E27FC236}">
                        <a16:creationId xmlns:a16="http://schemas.microsoft.com/office/drawing/2014/main" id="{B068B4E7-E850-06DB-67B1-8BFB471B16D3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43">
                    <a:extLst>
                      <a:ext uri="{FF2B5EF4-FFF2-40B4-BE49-F238E27FC236}">
                        <a16:creationId xmlns:a16="http://schemas.microsoft.com/office/drawing/2014/main" id="{BDC21A3C-8679-95D3-32F5-318F7BF5854C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2" name="Group 48">
                <a:extLst>
                  <a:ext uri="{FF2B5EF4-FFF2-40B4-BE49-F238E27FC236}">
                    <a16:creationId xmlns:a16="http://schemas.microsoft.com/office/drawing/2014/main" id="{3A770C6C-0133-5849-0B58-CF8C1472EC0F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21" name="Rectangle: Top Corners Rounded 49">
                  <a:extLst>
                    <a:ext uri="{FF2B5EF4-FFF2-40B4-BE49-F238E27FC236}">
                      <a16:creationId xmlns:a16="http://schemas.microsoft.com/office/drawing/2014/main" id="{054FD74F-2246-169A-5345-90B32961C5CA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50">
                  <a:extLst>
                    <a:ext uri="{FF2B5EF4-FFF2-40B4-BE49-F238E27FC236}">
                      <a16:creationId xmlns:a16="http://schemas.microsoft.com/office/drawing/2014/main" id="{9E9E7708-2A64-120E-D926-5F4E8DC0B0D1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59">
                <a:extLst>
                  <a:ext uri="{FF2B5EF4-FFF2-40B4-BE49-F238E27FC236}">
                    <a16:creationId xmlns:a16="http://schemas.microsoft.com/office/drawing/2014/main" id="{7C679D67-5743-0DBB-07B2-0FBEB0F90D0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109" name="Oval 60">
                  <a:extLst>
                    <a:ext uri="{FF2B5EF4-FFF2-40B4-BE49-F238E27FC236}">
                      <a16:creationId xmlns:a16="http://schemas.microsoft.com/office/drawing/2014/main" id="{C43255AE-5960-A5D3-75B3-0E1BE88058B2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: Top Corners Rounded 61">
                  <a:extLst>
                    <a:ext uri="{FF2B5EF4-FFF2-40B4-BE49-F238E27FC236}">
                      <a16:creationId xmlns:a16="http://schemas.microsoft.com/office/drawing/2014/main" id="{D15A6987-A2D5-87F8-6F4A-8A7D27EF1250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62">
                  <a:extLst>
                    <a:ext uri="{FF2B5EF4-FFF2-40B4-BE49-F238E27FC236}">
                      <a16:creationId xmlns:a16="http://schemas.microsoft.com/office/drawing/2014/main" id="{D9063958-0940-76D9-74CF-6759AD1FB571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2" name="Group 63">
                  <a:extLst>
                    <a:ext uri="{FF2B5EF4-FFF2-40B4-BE49-F238E27FC236}">
                      <a16:creationId xmlns:a16="http://schemas.microsoft.com/office/drawing/2014/main" id="{BDC9A6A3-0353-29A6-0251-48C6CCC0742F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19" name="Rectangle 70">
                    <a:extLst>
                      <a:ext uri="{FF2B5EF4-FFF2-40B4-BE49-F238E27FC236}">
                        <a16:creationId xmlns:a16="http://schemas.microsoft.com/office/drawing/2014/main" id="{32970A2E-D2A0-05B2-ED24-79093EB591A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71">
                    <a:extLst>
                      <a:ext uri="{FF2B5EF4-FFF2-40B4-BE49-F238E27FC236}">
                        <a16:creationId xmlns:a16="http://schemas.microsoft.com/office/drawing/2014/main" id="{A7E81A11-D4E7-1888-3EF0-7078BF343FB9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" name="Group 64">
                  <a:extLst>
                    <a:ext uri="{FF2B5EF4-FFF2-40B4-BE49-F238E27FC236}">
                      <a16:creationId xmlns:a16="http://schemas.microsoft.com/office/drawing/2014/main" id="{4F485BFC-267B-0A33-B95F-2F1282F0D044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17" name="Rectangle 68">
                    <a:extLst>
                      <a:ext uri="{FF2B5EF4-FFF2-40B4-BE49-F238E27FC236}">
                        <a16:creationId xmlns:a16="http://schemas.microsoft.com/office/drawing/2014/main" id="{94C9328D-6951-1756-5F50-8DE9652139BC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69">
                    <a:extLst>
                      <a:ext uri="{FF2B5EF4-FFF2-40B4-BE49-F238E27FC236}">
                        <a16:creationId xmlns:a16="http://schemas.microsoft.com/office/drawing/2014/main" id="{E314A0DA-8369-6AD6-F3E6-DFC56A2816C5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4" name="Group 65">
                  <a:extLst>
                    <a:ext uri="{FF2B5EF4-FFF2-40B4-BE49-F238E27FC236}">
                      <a16:creationId xmlns:a16="http://schemas.microsoft.com/office/drawing/2014/main" id="{A075437D-40E2-D4E2-B536-DE7B23F83FB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115" name="Rectangle 66">
                    <a:extLst>
                      <a:ext uri="{FF2B5EF4-FFF2-40B4-BE49-F238E27FC236}">
                        <a16:creationId xmlns:a16="http://schemas.microsoft.com/office/drawing/2014/main" id="{A986C1A8-F978-611B-FC94-47893F19D40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67">
                    <a:extLst>
                      <a:ext uri="{FF2B5EF4-FFF2-40B4-BE49-F238E27FC236}">
                        <a16:creationId xmlns:a16="http://schemas.microsoft.com/office/drawing/2014/main" id="{DE40996B-685E-B794-0A7A-66ED601D5155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4" name="Group 138">
                <a:extLst>
                  <a:ext uri="{FF2B5EF4-FFF2-40B4-BE49-F238E27FC236}">
                    <a16:creationId xmlns:a16="http://schemas.microsoft.com/office/drawing/2014/main" id="{C5870CC0-A66F-E97E-251B-CDA919522089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04" name="Rectangle 139">
                  <a:extLst>
                    <a:ext uri="{FF2B5EF4-FFF2-40B4-BE49-F238E27FC236}">
                      <a16:creationId xmlns:a16="http://schemas.microsoft.com/office/drawing/2014/main" id="{813F7E1D-634E-5AFF-3835-CED858EDFEEA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40">
                  <a:extLst>
                    <a:ext uri="{FF2B5EF4-FFF2-40B4-BE49-F238E27FC236}">
                      <a16:creationId xmlns:a16="http://schemas.microsoft.com/office/drawing/2014/main" id="{CF7DCF31-856C-9A82-854D-63DD2F99F3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41">
                  <a:extLst>
                    <a:ext uri="{FF2B5EF4-FFF2-40B4-BE49-F238E27FC236}">
                      <a16:creationId xmlns:a16="http://schemas.microsoft.com/office/drawing/2014/main" id="{7294C926-181E-C880-CE8D-1A9BFF400B5E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42">
                  <a:extLst>
                    <a:ext uri="{FF2B5EF4-FFF2-40B4-BE49-F238E27FC236}">
                      <a16:creationId xmlns:a16="http://schemas.microsoft.com/office/drawing/2014/main" id="{9961BB4F-ED80-ADC9-598D-832275EF7369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43">
                  <a:extLst>
                    <a:ext uri="{FF2B5EF4-FFF2-40B4-BE49-F238E27FC236}">
                      <a16:creationId xmlns:a16="http://schemas.microsoft.com/office/drawing/2014/main" id="{D9556BC8-36FC-69BE-B753-82F169D4F8FE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5" name="Right Triangle 154">
                <a:extLst>
                  <a:ext uri="{FF2B5EF4-FFF2-40B4-BE49-F238E27FC236}">
                    <a16:creationId xmlns:a16="http://schemas.microsoft.com/office/drawing/2014/main" id="{A8261625-76F2-DA0B-5DA0-31641166D8F3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ight Triangle 157">
                <a:extLst>
                  <a:ext uri="{FF2B5EF4-FFF2-40B4-BE49-F238E27FC236}">
                    <a16:creationId xmlns:a16="http://schemas.microsoft.com/office/drawing/2014/main" id="{E8C1F34A-42A4-C5ED-B1D2-0BB407C22B55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ight Triangle 158">
                <a:extLst>
                  <a:ext uri="{FF2B5EF4-FFF2-40B4-BE49-F238E27FC236}">
                    <a16:creationId xmlns:a16="http://schemas.microsoft.com/office/drawing/2014/main" id="{53AE8088-7CE4-D3DB-CF0D-D15A5C299BB5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ight Triangle 163">
                <a:extLst>
                  <a:ext uri="{FF2B5EF4-FFF2-40B4-BE49-F238E27FC236}">
                    <a16:creationId xmlns:a16="http://schemas.microsoft.com/office/drawing/2014/main" id="{CA2B16A5-5A4F-6D03-811D-779BF18E221C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188">
                <a:extLst>
                  <a:ext uri="{FF2B5EF4-FFF2-40B4-BE49-F238E27FC236}">
                    <a16:creationId xmlns:a16="http://schemas.microsoft.com/office/drawing/2014/main" id="{F827908C-B501-CC89-8A35-8756C579A169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90" name="Rectangle 26">
                  <a:extLst>
                    <a:ext uri="{FF2B5EF4-FFF2-40B4-BE49-F238E27FC236}">
                      <a16:creationId xmlns:a16="http://schemas.microsoft.com/office/drawing/2014/main" id="{20DD513D-6F24-81C8-B271-D31011689721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144">
                  <a:extLst>
                    <a:ext uri="{FF2B5EF4-FFF2-40B4-BE49-F238E27FC236}">
                      <a16:creationId xmlns:a16="http://schemas.microsoft.com/office/drawing/2014/main" id="{6D0047DD-FA0E-6B94-3540-14335446117A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145">
                  <a:extLst>
                    <a:ext uri="{FF2B5EF4-FFF2-40B4-BE49-F238E27FC236}">
                      <a16:creationId xmlns:a16="http://schemas.microsoft.com/office/drawing/2014/main" id="{47AA19A0-32D1-162B-0802-66233FDB1C4F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146">
                  <a:extLst>
                    <a:ext uri="{FF2B5EF4-FFF2-40B4-BE49-F238E27FC236}">
                      <a16:creationId xmlns:a16="http://schemas.microsoft.com/office/drawing/2014/main" id="{06685B49-DB6C-7C9F-F3F0-85B2A77402AA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147">
                  <a:extLst>
                    <a:ext uri="{FF2B5EF4-FFF2-40B4-BE49-F238E27FC236}">
                      <a16:creationId xmlns:a16="http://schemas.microsoft.com/office/drawing/2014/main" id="{44211BFD-0DE6-0D34-1B02-F36D0204DE67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148">
                  <a:extLst>
                    <a:ext uri="{FF2B5EF4-FFF2-40B4-BE49-F238E27FC236}">
                      <a16:creationId xmlns:a16="http://schemas.microsoft.com/office/drawing/2014/main" id="{6A0E017E-1BCE-8473-4CD2-FA2A5F89FF6E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149">
                  <a:extLst>
                    <a:ext uri="{FF2B5EF4-FFF2-40B4-BE49-F238E27FC236}">
                      <a16:creationId xmlns:a16="http://schemas.microsoft.com/office/drawing/2014/main" id="{E52F111F-1BB3-C567-A791-4B99F11647A7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150">
                  <a:extLst>
                    <a:ext uri="{FF2B5EF4-FFF2-40B4-BE49-F238E27FC236}">
                      <a16:creationId xmlns:a16="http://schemas.microsoft.com/office/drawing/2014/main" id="{2996405F-CE3A-1E54-DC64-28ED814AC1E1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151">
                  <a:extLst>
                    <a:ext uri="{FF2B5EF4-FFF2-40B4-BE49-F238E27FC236}">
                      <a16:creationId xmlns:a16="http://schemas.microsoft.com/office/drawing/2014/main" id="{B07EED43-0876-BACD-F516-A257F4394986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182">
                  <a:extLst>
                    <a:ext uri="{FF2B5EF4-FFF2-40B4-BE49-F238E27FC236}">
                      <a16:creationId xmlns:a16="http://schemas.microsoft.com/office/drawing/2014/main" id="{BFE234F8-D6D9-8428-0C2C-715D3A8EEF2C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183">
                  <a:extLst>
                    <a:ext uri="{FF2B5EF4-FFF2-40B4-BE49-F238E27FC236}">
                      <a16:creationId xmlns:a16="http://schemas.microsoft.com/office/drawing/2014/main" id="{FBB531E9-7A65-B250-3E86-BF69E3D60E46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84">
                  <a:extLst>
                    <a:ext uri="{FF2B5EF4-FFF2-40B4-BE49-F238E27FC236}">
                      <a16:creationId xmlns:a16="http://schemas.microsoft.com/office/drawing/2014/main" id="{96577448-E47B-7467-B48A-BCF7B63FAD4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86">
                  <a:extLst>
                    <a:ext uri="{FF2B5EF4-FFF2-40B4-BE49-F238E27FC236}">
                      <a16:creationId xmlns:a16="http://schemas.microsoft.com/office/drawing/2014/main" id="{CFD9E958-75B1-21EB-FE8C-2228ACA06BFA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87">
                  <a:extLst>
                    <a:ext uri="{FF2B5EF4-FFF2-40B4-BE49-F238E27FC236}">
                      <a16:creationId xmlns:a16="http://schemas.microsoft.com/office/drawing/2014/main" id="{6FF6244C-9C5A-359C-2EA0-278025E47758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226">
              <a:extLst>
                <a:ext uri="{FF2B5EF4-FFF2-40B4-BE49-F238E27FC236}">
                  <a16:creationId xmlns:a16="http://schemas.microsoft.com/office/drawing/2014/main" id="{A11A5A56-CC36-9D63-21C5-F65084B64D2B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" name="Group 167">
                <a:extLst>
                  <a:ext uri="{FF2B5EF4-FFF2-40B4-BE49-F238E27FC236}">
                    <a16:creationId xmlns:a16="http://schemas.microsoft.com/office/drawing/2014/main" id="{27455E62-EA01-436B-985C-18A3CAF64D3A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65" name="Rectangle 168">
                  <a:extLst>
                    <a:ext uri="{FF2B5EF4-FFF2-40B4-BE49-F238E27FC236}">
                      <a16:creationId xmlns:a16="http://schemas.microsoft.com/office/drawing/2014/main" id="{B2F732D2-F988-67E3-38D7-57A07E0CCF32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169">
                  <a:extLst>
                    <a:ext uri="{FF2B5EF4-FFF2-40B4-BE49-F238E27FC236}">
                      <a16:creationId xmlns:a16="http://schemas.microsoft.com/office/drawing/2014/main" id="{674B8F9F-CE90-5CD5-0C1C-1C89C556DD3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170">
                  <a:extLst>
                    <a:ext uri="{FF2B5EF4-FFF2-40B4-BE49-F238E27FC236}">
                      <a16:creationId xmlns:a16="http://schemas.microsoft.com/office/drawing/2014/main" id="{ADAD50B5-11D0-1E71-7A68-19FBC8F05882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72" name="Group 175">
                    <a:extLst>
                      <a:ext uri="{FF2B5EF4-FFF2-40B4-BE49-F238E27FC236}">
                        <a16:creationId xmlns:a16="http://schemas.microsoft.com/office/drawing/2014/main" id="{6A7C4126-6303-F6A3-327E-907CB02F55FE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76" name="Rectangle 179">
                      <a:extLst>
                        <a:ext uri="{FF2B5EF4-FFF2-40B4-BE49-F238E27FC236}">
                          <a16:creationId xmlns:a16="http://schemas.microsoft.com/office/drawing/2014/main" id="{A12DA45B-F953-FB5A-5833-F96598B58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Rectangle 180">
                      <a:extLst>
                        <a:ext uri="{FF2B5EF4-FFF2-40B4-BE49-F238E27FC236}">
                          <a16:creationId xmlns:a16="http://schemas.microsoft.com/office/drawing/2014/main" id="{087D18D5-4EFC-EB2E-3032-575B014877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" name="Group 176">
                    <a:extLst>
                      <a:ext uri="{FF2B5EF4-FFF2-40B4-BE49-F238E27FC236}">
                        <a16:creationId xmlns:a16="http://schemas.microsoft.com/office/drawing/2014/main" id="{6E767301-2AF3-013C-9745-6FAEE77C972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74" name="Rectangle 177">
                      <a:extLst>
                        <a:ext uri="{FF2B5EF4-FFF2-40B4-BE49-F238E27FC236}">
                          <a16:creationId xmlns:a16="http://schemas.microsoft.com/office/drawing/2014/main" id="{FB467AA5-476A-DCDD-A7D5-93FE1966AB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178">
                      <a:extLst>
                        <a:ext uri="{FF2B5EF4-FFF2-40B4-BE49-F238E27FC236}">
                          <a16:creationId xmlns:a16="http://schemas.microsoft.com/office/drawing/2014/main" id="{4F765F30-4161-1AAA-2D7E-877BB0D95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8" name="Rectangle 171">
                  <a:extLst>
                    <a:ext uri="{FF2B5EF4-FFF2-40B4-BE49-F238E27FC236}">
                      <a16:creationId xmlns:a16="http://schemas.microsoft.com/office/drawing/2014/main" id="{D117F8DB-E7AE-FCEF-91B8-08C479283C8C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172">
                  <a:extLst>
                    <a:ext uri="{FF2B5EF4-FFF2-40B4-BE49-F238E27FC236}">
                      <a16:creationId xmlns:a16="http://schemas.microsoft.com/office/drawing/2014/main" id="{D1B10989-3DB0-F0C7-2999-61FC15D52298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173">
                  <a:extLst>
                    <a:ext uri="{FF2B5EF4-FFF2-40B4-BE49-F238E27FC236}">
                      <a16:creationId xmlns:a16="http://schemas.microsoft.com/office/drawing/2014/main" id="{08B0A5C4-52D1-D6EA-B380-7BB8317430DA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174">
                  <a:extLst>
                    <a:ext uri="{FF2B5EF4-FFF2-40B4-BE49-F238E27FC236}">
                      <a16:creationId xmlns:a16="http://schemas.microsoft.com/office/drawing/2014/main" id="{E3554E0E-CB50-54E1-C932-80328B8F69B4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225">
                <a:extLst>
                  <a:ext uri="{FF2B5EF4-FFF2-40B4-BE49-F238E27FC236}">
                    <a16:creationId xmlns:a16="http://schemas.microsoft.com/office/drawing/2014/main" id="{51C5551C-DB9F-905C-1CDF-6F0FD3A11EC8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31" name="Rectangle 96">
                  <a:extLst>
                    <a:ext uri="{FF2B5EF4-FFF2-40B4-BE49-F238E27FC236}">
                      <a16:creationId xmlns:a16="http://schemas.microsoft.com/office/drawing/2014/main" id="{D13802CB-BF16-7B7C-C7B4-F4131E0A9EEB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94">
                  <a:extLst>
                    <a:ext uri="{FF2B5EF4-FFF2-40B4-BE49-F238E27FC236}">
                      <a16:creationId xmlns:a16="http://schemas.microsoft.com/office/drawing/2014/main" id="{BB70BF3E-6E4F-2F90-F338-481FFA743EF2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95">
                  <a:extLst>
                    <a:ext uri="{FF2B5EF4-FFF2-40B4-BE49-F238E27FC236}">
                      <a16:creationId xmlns:a16="http://schemas.microsoft.com/office/drawing/2014/main" id="{38A5BC03-CBA9-34BF-F8C1-3E5E8ECE4E14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109">
                  <a:extLst>
                    <a:ext uri="{FF2B5EF4-FFF2-40B4-BE49-F238E27FC236}">
                      <a16:creationId xmlns:a16="http://schemas.microsoft.com/office/drawing/2014/main" id="{D5105F3C-917F-562E-1DC3-AC7A17E19E9D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60" name="Rectangle 110">
                    <a:extLst>
                      <a:ext uri="{FF2B5EF4-FFF2-40B4-BE49-F238E27FC236}">
                        <a16:creationId xmlns:a16="http://schemas.microsoft.com/office/drawing/2014/main" id="{00289091-4E3B-39BF-495E-E9A805DBE4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111">
                    <a:extLst>
                      <a:ext uri="{FF2B5EF4-FFF2-40B4-BE49-F238E27FC236}">
                        <a16:creationId xmlns:a16="http://schemas.microsoft.com/office/drawing/2014/main" id="{DD6F8569-4AB1-0A3B-1688-D1B04079C19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112">
                    <a:extLst>
                      <a:ext uri="{FF2B5EF4-FFF2-40B4-BE49-F238E27FC236}">
                        <a16:creationId xmlns:a16="http://schemas.microsoft.com/office/drawing/2014/main" id="{7BD3B4D3-2885-807A-32D4-C3156EF5CC9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113">
                    <a:extLst>
                      <a:ext uri="{FF2B5EF4-FFF2-40B4-BE49-F238E27FC236}">
                        <a16:creationId xmlns:a16="http://schemas.microsoft.com/office/drawing/2014/main" id="{6F62F4A8-2F1B-4F20-1B8A-5575B687CEC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114">
                    <a:extLst>
                      <a:ext uri="{FF2B5EF4-FFF2-40B4-BE49-F238E27FC236}">
                        <a16:creationId xmlns:a16="http://schemas.microsoft.com/office/drawing/2014/main" id="{AB6B7E7E-4B6F-87B0-2A0E-9DFF2E834391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" name="Group 115">
                  <a:extLst>
                    <a:ext uri="{FF2B5EF4-FFF2-40B4-BE49-F238E27FC236}">
                      <a16:creationId xmlns:a16="http://schemas.microsoft.com/office/drawing/2014/main" id="{3916F239-917F-BCF8-48D4-D8F9761A006A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55" name="Rectangle 116">
                    <a:extLst>
                      <a:ext uri="{FF2B5EF4-FFF2-40B4-BE49-F238E27FC236}">
                        <a16:creationId xmlns:a16="http://schemas.microsoft.com/office/drawing/2014/main" id="{3DB81852-A82C-2FC8-B09B-1A71A4BB0A3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117">
                    <a:extLst>
                      <a:ext uri="{FF2B5EF4-FFF2-40B4-BE49-F238E27FC236}">
                        <a16:creationId xmlns:a16="http://schemas.microsoft.com/office/drawing/2014/main" id="{D09953B5-E0A9-BBF4-12E4-42655D448AE7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118">
                    <a:extLst>
                      <a:ext uri="{FF2B5EF4-FFF2-40B4-BE49-F238E27FC236}">
                        <a16:creationId xmlns:a16="http://schemas.microsoft.com/office/drawing/2014/main" id="{A6CA37E8-1945-1189-AEA2-4C3B6223A91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119">
                    <a:extLst>
                      <a:ext uri="{FF2B5EF4-FFF2-40B4-BE49-F238E27FC236}">
                        <a16:creationId xmlns:a16="http://schemas.microsoft.com/office/drawing/2014/main" id="{88B224FF-1E3B-912F-F221-10DA6DA5C747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120">
                    <a:extLst>
                      <a:ext uri="{FF2B5EF4-FFF2-40B4-BE49-F238E27FC236}">
                        <a16:creationId xmlns:a16="http://schemas.microsoft.com/office/drawing/2014/main" id="{67099C31-071D-93A1-B1BE-9028B8D4171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6" name="Group 220">
                  <a:extLst>
                    <a:ext uri="{FF2B5EF4-FFF2-40B4-BE49-F238E27FC236}">
                      <a16:creationId xmlns:a16="http://schemas.microsoft.com/office/drawing/2014/main" id="{8BFFEC1E-D9ED-FF09-D793-9461D2D06D6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47" name="Rectangle 190">
                    <a:extLst>
                      <a:ext uri="{FF2B5EF4-FFF2-40B4-BE49-F238E27FC236}">
                        <a16:creationId xmlns:a16="http://schemas.microsoft.com/office/drawing/2014/main" id="{0DAEBDF5-107A-A1A2-5205-4AFA4FBC0520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191">
                    <a:extLst>
                      <a:ext uri="{FF2B5EF4-FFF2-40B4-BE49-F238E27FC236}">
                        <a16:creationId xmlns:a16="http://schemas.microsoft.com/office/drawing/2014/main" id="{A29C7A80-13DC-A5DF-C37C-317F5C0636F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192">
                    <a:extLst>
                      <a:ext uri="{FF2B5EF4-FFF2-40B4-BE49-F238E27FC236}">
                        <a16:creationId xmlns:a16="http://schemas.microsoft.com/office/drawing/2014/main" id="{EA442BA5-6485-61DC-230E-AD77FDF5B30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199">
                    <a:extLst>
                      <a:ext uri="{FF2B5EF4-FFF2-40B4-BE49-F238E27FC236}">
                        <a16:creationId xmlns:a16="http://schemas.microsoft.com/office/drawing/2014/main" id="{6E93E9CF-1397-F7E5-2803-53F95433680F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200">
                    <a:extLst>
                      <a:ext uri="{FF2B5EF4-FFF2-40B4-BE49-F238E27FC236}">
                        <a16:creationId xmlns:a16="http://schemas.microsoft.com/office/drawing/2014/main" id="{B76FF603-22F1-38A9-6DD5-320D2E287E99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201">
                    <a:extLst>
                      <a:ext uri="{FF2B5EF4-FFF2-40B4-BE49-F238E27FC236}">
                        <a16:creationId xmlns:a16="http://schemas.microsoft.com/office/drawing/2014/main" id="{57155C07-BA47-8F51-794F-295148C8F357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202">
                    <a:extLst>
                      <a:ext uri="{FF2B5EF4-FFF2-40B4-BE49-F238E27FC236}">
                        <a16:creationId xmlns:a16="http://schemas.microsoft.com/office/drawing/2014/main" id="{954BF9F7-B5DB-46BC-E09E-BAF7CD76DE82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ectangle 203">
                    <a:extLst>
                      <a:ext uri="{FF2B5EF4-FFF2-40B4-BE49-F238E27FC236}">
                        <a16:creationId xmlns:a16="http://schemas.microsoft.com/office/drawing/2014/main" id="{0986F6F3-5380-7CFC-4CAC-BA5CBB364EA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205">
                  <a:extLst>
                    <a:ext uri="{FF2B5EF4-FFF2-40B4-BE49-F238E27FC236}">
                      <a16:creationId xmlns:a16="http://schemas.microsoft.com/office/drawing/2014/main" id="{6FC1415D-7A61-02BD-F3D1-C93331BEBB76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38" name="Rectangle 206">
                    <a:extLst>
                      <a:ext uri="{FF2B5EF4-FFF2-40B4-BE49-F238E27FC236}">
                        <a16:creationId xmlns:a16="http://schemas.microsoft.com/office/drawing/2014/main" id="{6E3D56E1-488B-C162-EFB0-091029734EA5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207">
                    <a:extLst>
                      <a:ext uri="{FF2B5EF4-FFF2-40B4-BE49-F238E27FC236}">
                        <a16:creationId xmlns:a16="http://schemas.microsoft.com/office/drawing/2014/main" id="{06630D85-F5C0-5256-2B7B-3844DC28B41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208">
                    <a:extLst>
                      <a:ext uri="{FF2B5EF4-FFF2-40B4-BE49-F238E27FC236}">
                        <a16:creationId xmlns:a16="http://schemas.microsoft.com/office/drawing/2014/main" id="{421E1AF3-63A2-A02E-7288-325D58D82BBE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209">
                    <a:extLst>
                      <a:ext uri="{FF2B5EF4-FFF2-40B4-BE49-F238E27FC236}">
                        <a16:creationId xmlns:a16="http://schemas.microsoft.com/office/drawing/2014/main" id="{982B5E39-395C-B90C-FDB2-E61128E92CF6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210">
                    <a:extLst>
                      <a:ext uri="{FF2B5EF4-FFF2-40B4-BE49-F238E27FC236}">
                        <a16:creationId xmlns:a16="http://schemas.microsoft.com/office/drawing/2014/main" id="{60054E66-AAEE-EFF7-7C94-0118BB3286A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211">
                    <a:extLst>
                      <a:ext uri="{FF2B5EF4-FFF2-40B4-BE49-F238E27FC236}">
                        <a16:creationId xmlns:a16="http://schemas.microsoft.com/office/drawing/2014/main" id="{2424F136-A38D-5A9A-DA35-4948D424B7A7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212">
                    <a:extLst>
                      <a:ext uri="{FF2B5EF4-FFF2-40B4-BE49-F238E27FC236}">
                        <a16:creationId xmlns:a16="http://schemas.microsoft.com/office/drawing/2014/main" id="{7D58BCC4-4E74-94DE-DE94-F36F22A3C279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213">
                    <a:extLst>
                      <a:ext uri="{FF2B5EF4-FFF2-40B4-BE49-F238E27FC236}">
                        <a16:creationId xmlns:a16="http://schemas.microsoft.com/office/drawing/2014/main" id="{9D92A38D-4041-4D2A-A18B-7DCE45898AE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214">
                    <a:extLst>
                      <a:ext uri="{FF2B5EF4-FFF2-40B4-BE49-F238E27FC236}">
                        <a16:creationId xmlns:a16="http://schemas.microsoft.com/office/drawing/2014/main" id="{EEF03D34-BA81-B1B6-6C7F-50F76E7FDA90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" name="Group 224">
                <a:extLst>
                  <a:ext uri="{FF2B5EF4-FFF2-40B4-BE49-F238E27FC236}">
                    <a16:creationId xmlns:a16="http://schemas.microsoft.com/office/drawing/2014/main" id="{6B74A43F-12F1-E964-218C-905EF5968334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5" name="Group 101">
                  <a:extLst>
                    <a:ext uri="{FF2B5EF4-FFF2-40B4-BE49-F238E27FC236}">
                      <a16:creationId xmlns:a16="http://schemas.microsoft.com/office/drawing/2014/main" id="{7609C238-690D-378A-51B0-2181E99F17A4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29" name="Rectangle: Top Corners Rounded 102">
                    <a:extLst>
                      <a:ext uri="{FF2B5EF4-FFF2-40B4-BE49-F238E27FC236}">
                        <a16:creationId xmlns:a16="http://schemas.microsoft.com/office/drawing/2014/main" id="{9B4CD65E-5576-3411-0AC6-43D5050D1004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103">
                    <a:extLst>
                      <a:ext uri="{FF2B5EF4-FFF2-40B4-BE49-F238E27FC236}">
                        <a16:creationId xmlns:a16="http://schemas.microsoft.com/office/drawing/2014/main" id="{F481F4B8-E642-4FB8-52A3-5DE295438E5B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04">
                  <a:extLst>
                    <a:ext uri="{FF2B5EF4-FFF2-40B4-BE49-F238E27FC236}">
                      <a16:creationId xmlns:a16="http://schemas.microsoft.com/office/drawing/2014/main" id="{FCC973A7-443C-BCE3-6534-7CF3D089854B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27" name="Rectangle: Top Corners Rounded 105">
                    <a:extLst>
                      <a:ext uri="{FF2B5EF4-FFF2-40B4-BE49-F238E27FC236}">
                        <a16:creationId xmlns:a16="http://schemas.microsoft.com/office/drawing/2014/main" id="{0ABA581B-B63A-3A7F-B322-413A4264F201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106">
                    <a:extLst>
                      <a:ext uri="{FF2B5EF4-FFF2-40B4-BE49-F238E27FC236}">
                        <a16:creationId xmlns:a16="http://schemas.microsoft.com/office/drawing/2014/main" id="{9D8D4ABF-8F29-F9C0-65DC-7411632C659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204">
                  <a:extLst>
                    <a:ext uri="{FF2B5EF4-FFF2-40B4-BE49-F238E27FC236}">
                      <a16:creationId xmlns:a16="http://schemas.microsoft.com/office/drawing/2014/main" id="{A2FEF019-9574-B9C2-8962-3B06DFBA30A7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21" name="Group 124">
                    <a:extLst>
                      <a:ext uri="{FF2B5EF4-FFF2-40B4-BE49-F238E27FC236}">
                        <a16:creationId xmlns:a16="http://schemas.microsoft.com/office/drawing/2014/main" id="{39BDC49A-60B7-3555-EB1F-B4FB9E9051F8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25" name="Rectangle 125">
                      <a:extLst>
                        <a:ext uri="{FF2B5EF4-FFF2-40B4-BE49-F238E27FC236}">
                          <a16:creationId xmlns:a16="http://schemas.microsoft.com/office/drawing/2014/main" id="{3D9B29CB-8058-6CB1-B7B4-52D639F42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126">
                      <a:extLst>
                        <a:ext uri="{FF2B5EF4-FFF2-40B4-BE49-F238E27FC236}">
                          <a16:creationId xmlns:a16="http://schemas.microsoft.com/office/drawing/2014/main" id="{D0373BB1-FC35-C12C-4FC1-75B31B731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30">
                    <a:extLst>
                      <a:ext uri="{FF2B5EF4-FFF2-40B4-BE49-F238E27FC236}">
                        <a16:creationId xmlns:a16="http://schemas.microsoft.com/office/drawing/2014/main" id="{E828E506-F0EE-4CB1-6E2D-76FAFB02BB9C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23" name="Rectangle 131">
                      <a:extLst>
                        <a:ext uri="{FF2B5EF4-FFF2-40B4-BE49-F238E27FC236}">
                          <a16:creationId xmlns:a16="http://schemas.microsoft.com/office/drawing/2014/main" id="{D2DA1AE7-B679-5A80-EE06-96A604F6B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132">
                      <a:extLst>
                        <a:ext uri="{FF2B5EF4-FFF2-40B4-BE49-F238E27FC236}">
                          <a16:creationId xmlns:a16="http://schemas.microsoft.com/office/drawing/2014/main" id="{74289684-4F1A-DA97-5FD5-5BD45BF3D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" name="Rectangle 221">
                  <a:extLst>
                    <a:ext uri="{FF2B5EF4-FFF2-40B4-BE49-F238E27FC236}">
                      <a16:creationId xmlns:a16="http://schemas.microsoft.com/office/drawing/2014/main" id="{BEA9EEAF-52D0-1991-C016-A78EDA68B38B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222">
                  <a:extLst>
                    <a:ext uri="{FF2B5EF4-FFF2-40B4-BE49-F238E27FC236}">
                      <a16:creationId xmlns:a16="http://schemas.microsoft.com/office/drawing/2014/main" id="{BA61F584-B90E-6E54-15C5-DD215AA1D4E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223">
                  <a:extLst>
                    <a:ext uri="{FF2B5EF4-FFF2-40B4-BE49-F238E27FC236}">
                      <a16:creationId xmlns:a16="http://schemas.microsoft.com/office/drawing/2014/main" id="{C560AE65-B1D7-78F7-7C99-51A37943CEA7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7" name="タイトル 3">
            <a:extLst>
              <a:ext uri="{FF2B5EF4-FFF2-40B4-BE49-F238E27FC236}">
                <a16:creationId xmlns:a16="http://schemas.microsoft.com/office/drawing/2014/main" id="{09A2948F-23B6-6BAB-F806-E7B72F6A3727}"/>
              </a:ext>
            </a:extLst>
          </p:cNvPr>
          <p:cNvSpPr txBox="1">
            <a:spLocks/>
          </p:cNvSpPr>
          <p:nvPr/>
        </p:nvSpPr>
        <p:spPr>
          <a:xfrm>
            <a:off x="1813229" y="1053206"/>
            <a:ext cx="6729490" cy="8281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2000" b="1" dirty="0">
                <a:solidFill>
                  <a:srgbClr val="FF0000"/>
                </a:solidFill>
              </a:rPr>
              <a:t>2023</a:t>
            </a:r>
            <a:r>
              <a:rPr lang="zh-TW" altLang="en-US" sz="2000" b="1" dirty="0">
                <a:solidFill>
                  <a:srgbClr val="FF0000"/>
                </a:solidFill>
              </a:rPr>
              <a:t>年年初</a:t>
            </a:r>
            <a:r>
              <a:rPr lang="en-US" altLang="zh-TW" sz="2000" b="1" dirty="0">
                <a:solidFill>
                  <a:srgbClr val="FF0000"/>
                </a:solidFill>
              </a:rPr>
              <a:t>YF</a:t>
            </a:r>
            <a:r>
              <a:rPr lang="zh-TW" altLang="en-US" sz="2000" b="1" dirty="0">
                <a:solidFill>
                  <a:srgbClr val="FF0000"/>
                </a:solidFill>
              </a:rPr>
              <a:t>窯確定</a:t>
            </a:r>
            <a:r>
              <a:rPr lang="en-US" altLang="zh-TW" sz="2000" b="1" dirty="0">
                <a:solidFill>
                  <a:srgbClr val="FF0000"/>
                </a:solidFill>
              </a:rPr>
              <a:t>AN </a:t>
            </a:r>
            <a:r>
              <a:rPr lang="en-US" altLang="zh-TW" sz="2000" b="1" dirty="0" err="1">
                <a:solidFill>
                  <a:srgbClr val="FF0000"/>
                </a:solidFill>
              </a:rPr>
              <a:t>Wizus</a:t>
            </a:r>
            <a:r>
              <a:rPr lang="zh-TW" altLang="en-US" sz="2000" b="1" dirty="0">
                <a:solidFill>
                  <a:srgbClr val="FF0000"/>
                </a:solidFill>
              </a:rPr>
              <a:t>變更採板要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r>
              <a:rPr lang="zh-TW" altLang="en-US" sz="2000" b="1" dirty="0">
                <a:solidFill>
                  <a:srgbClr val="FF0000"/>
                </a:solidFill>
              </a:rPr>
              <a:t>薄板生產由</a:t>
            </a:r>
            <a:r>
              <a:rPr lang="en-US" altLang="zh-TW" sz="2000" dirty="0">
                <a:solidFill>
                  <a:srgbClr val="FF0000"/>
                </a:solidFill>
              </a:rPr>
              <a:t>YF</a:t>
            </a:r>
            <a:r>
              <a:rPr lang="zh-TW" altLang="en-US" sz="2000" dirty="0">
                <a:solidFill>
                  <a:srgbClr val="FF0000"/>
                </a:solidFill>
              </a:rPr>
              <a:t>窯變更為→</a:t>
            </a:r>
            <a:r>
              <a:rPr lang="en-US" altLang="zh-TW" sz="2000" dirty="0">
                <a:solidFill>
                  <a:srgbClr val="FF0000"/>
                </a:solidFill>
              </a:rPr>
              <a:t>EF</a:t>
            </a:r>
            <a:r>
              <a:rPr lang="zh-TW" altLang="en-US" sz="2000" dirty="0">
                <a:solidFill>
                  <a:srgbClr val="FF0000"/>
                </a:solidFill>
              </a:rPr>
              <a:t>窯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箭號: 向右 137">
            <a:extLst>
              <a:ext uri="{FF2B5EF4-FFF2-40B4-BE49-F238E27FC236}">
                <a16:creationId xmlns:a16="http://schemas.microsoft.com/office/drawing/2014/main" id="{8FAF0351-D3D7-3153-CEBA-C249B8C22896}"/>
              </a:ext>
            </a:extLst>
          </p:cNvPr>
          <p:cNvSpPr/>
          <p:nvPr/>
        </p:nvSpPr>
        <p:spPr>
          <a:xfrm>
            <a:off x="3935664" y="3603748"/>
            <a:ext cx="981811" cy="491204"/>
          </a:xfrm>
          <a:prstGeom prst="rightArrow">
            <a:avLst/>
          </a:prstGeom>
          <a:solidFill>
            <a:srgbClr val="FFFF0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39" name="タイトル 3">
            <a:extLst>
              <a:ext uri="{FF2B5EF4-FFF2-40B4-BE49-F238E27FC236}">
                <a16:creationId xmlns:a16="http://schemas.microsoft.com/office/drawing/2014/main" id="{EFF89CDE-25EA-E0F2-ABD5-28043695624B}"/>
              </a:ext>
            </a:extLst>
          </p:cNvPr>
          <p:cNvSpPr txBox="1">
            <a:spLocks/>
          </p:cNvSpPr>
          <p:nvPr/>
        </p:nvSpPr>
        <p:spPr>
          <a:xfrm>
            <a:off x="270218" y="2067534"/>
            <a:ext cx="1217551" cy="5094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2400" b="1">
                <a:solidFill>
                  <a:schemeClr val="tx1"/>
                </a:solidFill>
              </a:rPr>
              <a:t>YF</a:t>
            </a:r>
            <a:r>
              <a:rPr lang="zh-TW" altLang="en-US" sz="2400" b="1">
                <a:solidFill>
                  <a:schemeClr val="tx1"/>
                </a:solidFill>
              </a:rPr>
              <a:t>窯</a:t>
            </a:r>
          </a:p>
        </p:txBody>
      </p:sp>
      <p:sp>
        <p:nvSpPr>
          <p:cNvPr id="140" name="タイトル 3">
            <a:extLst>
              <a:ext uri="{FF2B5EF4-FFF2-40B4-BE49-F238E27FC236}">
                <a16:creationId xmlns:a16="http://schemas.microsoft.com/office/drawing/2014/main" id="{9069862F-58CF-7DA0-91AB-09103B291F0B}"/>
              </a:ext>
            </a:extLst>
          </p:cNvPr>
          <p:cNvSpPr txBox="1">
            <a:spLocks/>
          </p:cNvSpPr>
          <p:nvPr/>
        </p:nvSpPr>
        <p:spPr>
          <a:xfrm>
            <a:off x="5453261" y="2133627"/>
            <a:ext cx="1217551" cy="5094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2400" b="1">
                <a:solidFill>
                  <a:srgbClr val="0000FF"/>
                </a:solidFill>
              </a:rPr>
              <a:t>EF</a:t>
            </a:r>
            <a:r>
              <a:rPr lang="zh-TW" altLang="en-US" sz="2400" b="1">
                <a:solidFill>
                  <a:srgbClr val="0000FF"/>
                </a:solidFill>
              </a:rPr>
              <a:t>窯</a:t>
            </a:r>
          </a:p>
        </p:txBody>
      </p:sp>
    </p:spTree>
    <p:extLst>
      <p:ext uri="{BB962C8B-B14F-4D97-AF65-F5344CB8AC3E}">
        <p14:creationId xmlns:p14="http://schemas.microsoft.com/office/powerpoint/2010/main" val="422653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5F1B79A9-38E8-7F46-8908-5DD8855E7BDB}"/>
              </a:ext>
            </a:extLst>
          </p:cNvPr>
          <p:cNvSpPr txBox="1">
            <a:spLocks/>
          </p:cNvSpPr>
          <p:nvPr/>
        </p:nvSpPr>
        <p:spPr>
          <a:xfrm>
            <a:off x="187331" y="84460"/>
            <a:ext cx="8757129" cy="509402"/>
          </a:xfrm>
          <a:prstGeom prst="rect">
            <a:avLst/>
          </a:prstGeom>
          <a:solidFill>
            <a:srgbClr val="002060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現況說明：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YF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+mn-ea"/>
                <a:ea typeface="+mn-ea"/>
              </a:rPr>
              <a:t>と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EF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+mn-ea"/>
                <a:ea typeface="+mn-ea"/>
              </a:rPr>
              <a:t>の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差異點</a:t>
            </a:r>
            <a:endParaRPr lang="ja-JP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802AE68-5037-ABF2-CF16-7A6B93D7B47D}"/>
              </a:ext>
            </a:extLst>
          </p:cNvPr>
          <p:cNvGrpSpPr/>
          <p:nvPr/>
        </p:nvGrpSpPr>
        <p:grpSpPr>
          <a:xfrm>
            <a:off x="4850892" y="1053869"/>
            <a:ext cx="4705154" cy="3863964"/>
            <a:chOff x="160845" y="603861"/>
            <a:chExt cx="4705154" cy="418291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57A2931-4945-FD3D-283D-CFF50147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92" y="965291"/>
              <a:ext cx="1927177" cy="382148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21449CD-113F-EB83-47A1-024FAA30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7748" y="965291"/>
              <a:ext cx="2133333" cy="3821487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422CFA-A8E8-6CE4-1E30-F7A734AB068D}"/>
                </a:ext>
              </a:extLst>
            </p:cNvPr>
            <p:cNvSpPr txBox="1"/>
            <p:nvPr/>
          </p:nvSpPr>
          <p:spPr>
            <a:xfrm>
              <a:off x="160845" y="603861"/>
              <a:ext cx="4705154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③ 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窯欠点不安定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(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持續調整後良化有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  <a:endParaRPr lang="zh-TW" altLang="en-US" sz="135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52" name="矩形 82">
              <a:extLst>
                <a:ext uri="{FF2B5EF4-FFF2-40B4-BE49-F238E27FC236}">
                  <a16:creationId xmlns:a16="http://schemas.microsoft.com/office/drawing/2014/main" id="{629DAEBB-3830-042E-1A5B-5D1A668909B1}"/>
                </a:ext>
              </a:extLst>
            </p:cNvPr>
            <p:cNvSpPr/>
            <p:nvPr/>
          </p:nvSpPr>
          <p:spPr>
            <a:xfrm>
              <a:off x="554073" y="3408534"/>
              <a:ext cx="362600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YF</a:t>
              </a:r>
              <a:endParaRPr lang="zh-TW" altLang="en-US" sz="105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矩形 82">
              <a:extLst>
                <a:ext uri="{FF2B5EF4-FFF2-40B4-BE49-F238E27FC236}">
                  <a16:creationId xmlns:a16="http://schemas.microsoft.com/office/drawing/2014/main" id="{281CEB02-7933-6F7B-7714-0DEEEEA88232}"/>
                </a:ext>
              </a:extLst>
            </p:cNvPr>
            <p:cNvSpPr/>
            <p:nvPr/>
          </p:nvSpPr>
          <p:spPr>
            <a:xfrm>
              <a:off x="2587948" y="3352299"/>
              <a:ext cx="362600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YF</a:t>
              </a:r>
              <a:endParaRPr lang="zh-TW" altLang="en-US" sz="105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矩形 82">
              <a:extLst>
                <a:ext uri="{FF2B5EF4-FFF2-40B4-BE49-F238E27FC236}">
                  <a16:creationId xmlns:a16="http://schemas.microsoft.com/office/drawing/2014/main" id="{A0648B90-77C5-A16A-D88D-48084EF08612}"/>
                </a:ext>
              </a:extLst>
            </p:cNvPr>
            <p:cNvSpPr/>
            <p:nvPr/>
          </p:nvSpPr>
          <p:spPr>
            <a:xfrm>
              <a:off x="2867872" y="1950630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矩形 82">
              <a:extLst>
                <a:ext uri="{FF2B5EF4-FFF2-40B4-BE49-F238E27FC236}">
                  <a16:creationId xmlns:a16="http://schemas.microsoft.com/office/drawing/2014/main" id="{09C69E75-CAB4-560A-C2FC-B1CF9D4A069E}"/>
                </a:ext>
              </a:extLst>
            </p:cNvPr>
            <p:cNvSpPr/>
            <p:nvPr/>
          </p:nvSpPr>
          <p:spPr>
            <a:xfrm>
              <a:off x="806946" y="1265838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8" name="矩形 82">
              <a:extLst>
                <a:ext uri="{FF2B5EF4-FFF2-40B4-BE49-F238E27FC236}">
                  <a16:creationId xmlns:a16="http://schemas.microsoft.com/office/drawing/2014/main" id="{C2CBF00E-A4A5-52F3-3F3B-124735FDC11E}"/>
                </a:ext>
              </a:extLst>
            </p:cNvPr>
            <p:cNvSpPr/>
            <p:nvPr/>
          </p:nvSpPr>
          <p:spPr>
            <a:xfrm>
              <a:off x="1075776" y="2281957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9" name="矩形 82">
              <a:extLst>
                <a:ext uri="{FF2B5EF4-FFF2-40B4-BE49-F238E27FC236}">
                  <a16:creationId xmlns:a16="http://schemas.microsoft.com/office/drawing/2014/main" id="{6F9397C6-95C1-15D2-FDC1-F4A8E3F565B9}"/>
                </a:ext>
              </a:extLst>
            </p:cNvPr>
            <p:cNvSpPr/>
            <p:nvPr/>
          </p:nvSpPr>
          <p:spPr>
            <a:xfrm>
              <a:off x="1334302" y="3121465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0" name="矩形 82">
              <a:extLst>
                <a:ext uri="{FF2B5EF4-FFF2-40B4-BE49-F238E27FC236}">
                  <a16:creationId xmlns:a16="http://schemas.microsoft.com/office/drawing/2014/main" id="{6C995AE0-5A0B-A495-AF3B-5B1CD6D46BBD}"/>
                </a:ext>
              </a:extLst>
            </p:cNvPr>
            <p:cNvSpPr/>
            <p:nvPr/>
          </p:nvSpPr>
          <p:spPr>
            <a:xfrm>
              <a:off x="3126106" y="2703211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1" name="矩形 82">
              <a:extLst>
                <a:ext uri="{FF2B5EF4-FFF2-40B4-BE49-F238E27FC236}">
                  <a16:creationId xmlns:a16="http://schemas.microsoft.com/office/drawing/2014/main" id="{1B0FCF22-DA38-F539-7A2D-553DB8C5D655}"/>
                </a:ext>
              </a:extLst>
            </p:cNvPr>
            <p:cNvSpPr/>
            <p:nvPr/>
          </p:nvSpPr>
          <p:spPr>
            <a:xfrm>
              <a:off x="3670332" y="3236882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" name="矩形 82">
              <a:extLst>
                <a:ext uri="{FF2B5EF4-FFF2-40B4-BE49-F238E27FC236}">
                  <a16:creationId xmlns:a16="http://schemas.microsoft.com/office/drawing/2014/main" id="{99B028BD-596B-0874-5C93-7E656303B4F8}"/>
                </a:ext>
              </a:extLst>
            </p:cNvPr>
            <p:cNvSpPr/>
            <p:nvPr/>
          </p:nvSpPr>
          <p:spPr>
            <a:xfrm>
              <a:off x="1619942" y="3497922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矩形 82">
              <a:extLst>
                <a:ext uri="{FF2B5EF4-FFF2-40B4-BE49-F238E27FC236}">
                  <a16:creationId xmlns:a16="http://schemas.microsoft.com/office/drawing/2014/main" id="{ACA3786F-8295-FDE9-1A9B-12ABB2EF2AD5}"/>
                </a:ext>
              </a:extLst>
            </p:cNvPr>
            <p:cNvSpPr/>
            <p:nvPr/>
          </p:nvSpPr>
          <p:spPr>
            <a:xfrm>
              <a:off x="3406764" y="3067242"/>
              <a:ext cx="35618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05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EF</a:t>
              </a:r>
              <a:endParaRPr lang="zh-TW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3C61F62-91B7-EAA1-3C70-6FE42C243943}"/>
              </a:ext>
            </a:extLst>
          </p:cNvPr>
          <p:cNvGrpSpPr/>
          <p:nvPr/>
        </p:nvGrpSpPr>
        <p:grpSpPr>
          <a:xfrm>
            <a:off x="187331" y="1053868"/>
            <a:ext cx="4705154" cy="3878851"/>
            <a:chOff x="4356810" y="589867"/>
            <a:chExt cx="4705154" cy="4196910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523B09D-4DD9-EFA3-4A1F-FF4E4E979F01}"/>
                </a:ext>
              </a:extLst>
            </p:cNvPr>
            <p:cNvSpPr txBox="1"/>
            <p:nvPr/>
          </p:nvSpPr>
          <p:spPr>
            <a:xfrm>
              <a:off x="4356810" y="589867"/>
              <a:ext cx="4705154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①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窯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L/S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較高 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(YF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窯：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281h/m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、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窯：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412h/m)</a:t>
              </a:r>
              <a:endParaRPr lang="zh-TW" altLang="en-US" sz="135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9BAFCBF-2D3F-C53E-06B3-3E98B30EABE9}"/>
                </a:ext>
              </a:extLst>
            </p:cNvPr>
            <p:cNvGrpSpPr/>
            <p:nvPr/>
          </p:nvGrpSpPr>
          <p:grpSpPr>
            <a:xfrm>
              <a:off x="4652503" y="887932"/>
              <a:ext cx="2929309" cy="1520984"/>
              <a:chOff x="4885870" y="1231212"/>
              <a:chExt cx="3905744" cy="2027978"/>
            </a:xfrm>
          </p:grpSpPr>
          <p:grpSp>
            <p:nvGrpSpPr>
              <p:cNvPr id="9" name="群組 65">
                <a:extLst>
                  <a:ext uri="{FF2B5EF4-FFF2-40B4-BE49-F238E27FC236}">
                    <a16:creationId xmlns:a16="http://schemas.microsoft.com/office/drawing/2014/main" id="{AC9FFB56-7163-81BF-C914-6C17094DCC5C}"/>
                  </a:ext>
                </a:extLst>
              </p:cNvPr>
              <p:cNvGrpSpPr/>
              <p:nvPr/>
            </p:nvGrpSpPr>
            <p:grpSpPr>
              <a:xfrm>
                <a:off x="4885870" y="1231212"/>
                <a:ext cx="3905744" cy="2027978"/>
                <a:chOff x="377115" y="3183255"/>
                <a:chExt cx="3905744" cy="2027978"/>
              </a:xfrm>
            </p:grpSpPr>
            <p:sp>
              <p:nvSpPr>
                <p:cNvPr id="12" name="矩形 66">
                  <a:extLst>
                    <a:ext uri="{FF2B5EF4-FFF2-40B4-BE49-F238E27FC236}">
                      <a16:creationId xmlns:a16="http://schemas.microsoft.com/office/drawing/2014/main" id="{90A9F9B0-835B-414E-7B7F-F67A698F85B0}"/>
                    </a:ext>
                  </a:extLst>
                </p:cNvPr>
                <p:cNvSpPr/>
                <p:nvPr/>
              </p:nvSpPr>
              <p:spPr>
                <a:xfrm>
                  <a:off x="3176899" y="3216543"/>
                  <a:ext cx="941113" cy="195819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14" name="矩形 68">
                  <a:extLst>
                    <a:ext uri="{FF2B5EF4-FFF2-40B4-BE49-F238E27FC236}">
                      <a16:creationId xmlns:a16="http://schemas.microsoft.com/office/drawing/2014/main" id="{B90FC16B-5216-0407-34D1-726A4E1FEF8E}"/>
                    </a:ext>
                  </a:extLst>
                </p:cNvPr>
                <p:cNvSpPr/>
                <p:nvPr/>
              </p:nvSpPr>
              <p:spPr>
                <a:xfrm>
                  <a:off x="1073311" y="3225302"/>
                  <a:ext cx="941113" cy="1958192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grpSp>
              <p:nvGrpSpPr>
                <p:cNvPr id="16" name="群組 70">
                  <a:extLst>
                    <a:ext uri="{FF2B5EF4-FFF2-40B4-BE49-F238E27FC236}">
                      <a16:creationId xmlns:a16="http://schemas.microsoft.com/office/drawing/2014/main" id="{51D75424-4310-25E2-2B1D-50BD23498CA6}"/>
                    </a:ext>
                  </a:extLst>
                </p:cNvPr>
                <p:cNvGrpSpPr/>
                <p:nvPr/>
              </p:nvGrpSpPr>
              <p:grpSpPr>
                <a:xfrm>
                  <a:off x="377115" y="3183255"/>
                  <a:ext cx="3905744" cy="2027978"/>
                  <a:chOff x="377115" y="3183255"/>
                  <a:chExt cx="3905744" cy="2027978"/>
                </a:xfrm>
              </p:grpSpPr>
              <p:grpSp>
                <p:nvGrpSpPr>
                  <p:cNvPr id="17" name="群組 71">
                    <a:extLst>
                      <a:ext uri="{FF2B5EF4-FFF2-40B4-BE49-F238E27FC236}">
                        <a16:creationId xmlns:a16="http://schemas.microsoft.com/office/drawing/2014/main" id="{069A45E9-0FE2-D5CA-E44C-7F1B3CC74864}"/>
                      </a:ext>
                    </a:extLst>
                  </p:cNvPr>
                  <p:cNvGrpSpPr/>
                  <p:nvPr/>
                </p:nvGrpSpPr>
                <p:grpSpPr>
                  <a:xfrm>
                    <a:off x="377115" y="3647931"/>
                    <a:ext cx="707888" cy="1455326"/>
                    <a:chOff x="415215" y="3647931"/>
                    <a:chExt cx="707888" cy="1455326"/>
                  </a:xfrm>
                </p:grpSpPr>
                <p:sp>
                  <p:nvSpPr>
                    <p:cNvPr id="42" name="矩形 100">
                      <a:extLst>
                        <a:ext uri="{FF2B5EF4-FFF2-40B4-BE49-F238E27FC236}">
                          <a16:creationId xmlns:a16="http://schemas.microsoft.com/office/drawing/2014/main" id="{C3A8A00A-3EA4-53CD-4254-CE46DF95F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868" y="3647931"/>
                      <a:ext cx="573235" cy="4308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>
                      <a:spAutoFit/>
                    </a:bodyPr>
                    <a:lstStyle/>
                    <a:p>
                      <a:pPr algn="r"/>
                      <a:r>
                        <a:rPr lang="en-US" altLang="zh-TW" sz="1500" b="1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LS</a:t>
                      </a:r>
                      <a:endParaRPr lang="zh-TW" altLang="en-US" sz="1500" b="1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43" name="矩形 101">
                      <a:extLst>
                        <a:ext uri="{FF2B5EF4-FFF2-40B4-BE49-F238E27FC236}">
                          <a16:creationId xmlns:a16="http://schemas.microsoft.com/office/drawing/2014/main" id="{C9A0B0A6-7980-91A7-8E07-160640468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167" y="4179031"/>
                      <a:ext cx="699936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>
                      <a:spAutoFit/>
                    </a:bodyPr>
                    <a:lstStyle/>
                    <a:p>
                      <a:pPr algn="r"/>
                      <a:r>
                        <a:rPr lang="en-US" altLang="zh-TW" sz="1350" b="1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Pull</a:t>
                      </a:r>
                      <a:endParaRPr lang="zh-TW" altLang="en-US" sz="1350" b="1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44" name="矩形 102">
                      <a:extLst>
                        <a:ext uri="{FF2B5EF4-FFF2-40B4-BE49-F238E27FC236}">
                          <a16:creationId xmlns:a16="http://schemas.microsoft.com/office/drawing/2014/main" id="{C3FDE16E-17BD-7E1B-F7DA-93BE585E4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215" y="4703148"/>
                      <a:ext cx="707888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>
                      <a:spAutoFit/>
                    </a:bodyPr>
                    <a:lstStyle/>
                    <a:p>
                      <a:pPr algn="r"/>
                      <a:r>
                        <a:rPr lang="zh-TW" altLang="en-US" sz="1350" b="1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錫量</a:t>
                      </a:r>
                    </a:p>
                  </p:txBody>
                </p:sp>
              </p:grpSp>
              <p:grpSp>
                <p:nvGrpSpPr>
                  <p:cNvPr id="18" name="群組 72">
                    <a:extLst>
                      <a:ext uri="{FF2B5EF4-FFF2-40B4-BE49-F238E27FC236}">
                        <a16:creationId xmlns:a16="http://schemas.microsoft.com/office/drawing/2014/main" id="{898C4765-89A1-BA49-5A30-007746DE1443}"/>
                      </a:ext>
                    </a:extLst>
                  </p:cNvPr>
                  <p:cNvGrpSpPr/>
                  <p:nvPr/>
                </p:nvGrpSpPr>
                <p:grpSpPr>
                  <a:xfrm>
                    <a:off x="407324" y="3578533"/>
                    <a:ext cx="3810706" cy="1632700"/>
                    <a:chOff x="407324" y="3578533"/>
                    <a:chExt cx="3810706" cy="1632700"/>
                  </a:xfrm>
                </p:grpSpPr>
                <p:cxnSp>
                  <p:nvCxnSpPr>
                    <p:cNvPr id="36" name="直線接點 94">
                      <a:extLst>
                        <a:ext uri="{FF2B5EF4-FFF2-40B4-BE49-F238E27FC236}">
                          <a16:creationId xmlns:a16="http://schemas.microsoft.com/office/drawing/2014/main" id="{BE0C8893-B29D-1464-8AFB-43B9A9DF2C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7324" y="3591233"/>
                      <a:ext cx="3810706" cy="0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線接點 95">
                      <a:extLst>
                        <a:ext uri="{FF2B5EF4-FFF2-40B4-BE49-F238E27FC236}">
                          <a16:creationId xmlns:a16="http://schemas.microsoft.com/office/drawing/2014/main" id="{2D1B8D3C-B6CF-E20A-7DD2-B8AEF3BE1D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7324" y="4122802"/>
                      <a:ext cx="3810706" cy="0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線接點 96">
                      <a:extLst>
                        <a:ext uri="{FF2B5EF4-FFF2-40B4-BE49-F238E27FC236}">
                          <a16:creationId xmlns:a16="http://schemas.microsoft.com/office/drawing/2014/main" id="{65EE898C-266A-4CC4-31F8-CC13F82B87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7324" y="4646921"/>
                      <a:ext cx="3810706" cy="0"/>
                    </a:xfrm>
                    <a:prstGeom prst="line">
                      <a:avLst/>
                    </a:prstGeom>
                    <a:ln w="1905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線接點 97">
                      <a:extLst>
                        <a:ext uri="{FF2B5EF4-FFF2-40B4-BE49-F238E27FC236}">
                          <a16:creationId xmlns:a16="http://schemas.microsoft.com/office/drawing/2014/main" id="{8148ED65-77CD-4745-D440-E3FD26063A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5379" y="5179139"/>
                      <a:ext cx="3802651" cy="19394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線接點 98">
                      <a:extLst>
                        <a:ext uri="{FF2B5EF4-FFF2-40B4-BE49-F238E27FC236}">
                          <a16:creationId xmlns:a16="http://schemas.microsoft.com/office/drawing/2014/main" id="{CCA5DA2A-732C-1699-7AE0-127107E96B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5380" y="3578533"/>
                      <a:ext cx="0" cy="1620000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線接點 99">
                      <a:extLst>
                        <a:ext uri="{FF2B5EF4-FFF2-40B4-BE49-F238E27FC236}">
                          <a16:creationId xmlns:a16="http://schemas.microsoft.com/office/drawing/2014/main" id="{CA3F3918-D127-BEB5-6482-927D1B3855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218030" y="3591233"/>
                      <a:ext cx="0" cy="1620000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" name="群組 73">
                    <a:extLst>
                      <a:ext uri="{FF2B5EF4-FFF2-40B4-BE49-F238E27FC236}">
                        <a16:creationId xmlns:a16="http://schemas.microsoft.com/office/drawing/2014/main" id="{600CCBE3-E1BD-A1B4-2B84-1E9CDF60A51C}"/>
                      </a:ext>
                    </a:extLst>
                  </p:cNvPr>
                  <p:cNvGrpSpPr/>
                  <p:nvPr/>
                </p:nvGrpSpPr>
                <p:grpSpPr>
                  <a:xfrm>
                    <a:off x="1030862" y="3183255"/>
                    <a:ext cx="3251997" cy="1930153"/>
                    <a:chOff x="1030862" y="3183255"/>
                    <a:chExt cx="3251997" cy="1930153"/>
                  </a:xfrm>
                </p:grpSpPr>
                <p:grpSp>
                  <p:nvGrpSpPr>
                    <p:cNvPr id="20" name="群組 74">
                      <a:extLst>
                        <a:ext uri="{FF2B5EF4-FFF2-40B4-BE49-F238E27FC236}">
                          <a16:creationId xmlns:a16="http://schemas.microsoft.com/office/drawing/2014/main" id="{6677C2F4-E10D-8B61-65A8-D05A18E23D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2688" y="3183255"/>
                      <a:ext cx="2933950" cy="426768"/>
                      <a:chOff x="1152688" y="3183255"/>
                      <a:chExt cx="2933950" cy="426768"/>
                    </a:xfrm>
                  </p:grpSpPr>
                  <p:sp>
                    <p:nvSpPr>
                      <p:cNvPr id="32" name="矩形 90">
                        <a:extLst>
                          <a:ext uri="{FF2B5EF4-FFF2-40B4-BE49-F238E27FC236}">
                            <a16:creationId xmlns:a16="http://schemas.microsoft.com/office/drawing/2014/main" id="{DAEDAFA4-AC8C-003D-965C-9912494F16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2688" y="3209914"/>
                        <a:ext cx="780556" cy="40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zh-TW" sz="1350" b="1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YF</a:t>
                        </a:r>
                        <a:r>
                          <a:rPr lang="zh-TW" altLang="en-US" sz="1350" b="1">
                            <a:solidFill>
                              <a:schemeClr val="tx1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窯</a:t>
                        </a:r>
                      </a:p>
                    </p:txBody>
                  </p:sp>
                  <p:sp>
                    <p:nvSpPr>
                      <p:cNvPr id="35" name="矩形 93">
                        <a:extLst>
                          <a:ext uri="{FF2B5EF4-FFF2-40B4-BE49-F238E27FC236}">
                            <a16:creationId xmlns:a16="http://schemas.microsoft.com/office/drawing/2014/main" id="{98183BC1-754D-69FE-5465-B5986DA328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6769" y="3183255"/>
                        <a:ext cx="769869" cy="40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zh-TW" sz="1350" b="1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EF</a:t>
                        </a:r>
                        <a:r>
                          <a:rPr lang="zh-TW" altLang="en-US" sz="1350" b="1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窯</a:t>
                        </a:r>
                      </a:p>
                    </p:txBody>
                  </p:sp>
                </p:grpSp>
                <p:grpSp>
                  <p:nvGrpSpPr>
                    <p:cNvPr id="21" name="群組 75">
                      <a:extLst>
                        <a:ext uri="{FF2B5EF4-FFF2-40B4-BE49-F238E27FC236}">
                          <a16:creationId xmlns:a16="http://schemas.microsoft.com/office/drawing/2014/main" id="{FD05850A-F1F2-3B12-0D38-54077D5599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0862" y="3666465"/>
                      <a:ext cx="3251997" cy="400109"/>
                      <a:chOff x="1030862" y="3666465"/>
                      <a:chExt cx="3251997" cy="400109"/>
                    </a:xfrm>
                  </p:grpSpPr>
                  <p:sp>
                    <p:nvSpPr>
                      <p:cNvPr id="30" name="矩形 86">
                        <a:extLst>
                          <a:ext uri="{FF2B5EF4-FFF2-40B4-BE49-F238E27FC236}">
                            <a16:creationId xmlns:a16="http://schemas.microsoft.com/office/drawing/2014/main" id="{AF3A9D1F-B50E-ED90-6BAF-1633FCE91A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0862" y="3687740"/>
                        <a:ext cx="1024212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ja-JP" sz="1050" b="1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281</a:t>
                        </a:r>
                        <a:r>
                          <a:rPr lang="en-US" altLang="zh-TW" sz="1050" b="1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m/h</a:t>
                        </a:r>
                        <a:endParaRPr lang="zh-TW" altLang="en-US" sz="1050" b="1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  <p:sp>
                    <p:nvSpPr>
                      <p:cNvPr id="31" name="矩形 89">
                        <a:extLst>
                          <a:ext uri="{FF2B5EF4-FFF2-40B4-BE49-F238E27FC236}">
                            <a16:creationId xmlns:a16="http://schemas.microsoft.com/office/drawing/2014/main" id="{BEBD123D-01D2-482B-AEC1-C48D259401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25078" y="3666465"/>
                        <a:ext cx="1257781" cy="40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ja-JP" sz="1350" b="1" dirty="0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412</a:t>
                        </a:r>
                        <a:r>
                          <a:rPr lang="en-US" altLang="zh-TW" sz="1350" b="1" dirty="0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m/h</a:t>
                        </a:r>
                        <a:endParaRPr lang="zh-TW" altLang="en-US" sz="1350" b="1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</p:grpSp>
                <p:grpSp>
                  <p:nvGrpSpPr>
                    <p:cNvPr id="22" name="群組 76">
                      <a:extLst>
                        <a:ext uri="{FF2B5EF4-FFF2-40B4-BE49-F238E27FC236}">
                          <a16:creationId xmlns:a16="http://schemas.microsoft.com/office/drawing/2014/main" id="{1BA31B53-17BC-2028-D11E-BEC0485302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8028" y="4165241"/>
                      <a:ext cx="2567155" cy="400109"/>
                      <a:chOff x="1298028" y="4165241"/>
                      <a:chExt cx="2567155" cy="400109"/>
                    </a:xfrm>
                  </p:grpSpPr>
                  <p:sp>
                    <p:nvSpPr>
                      <p:cNvPr id="26" name="矩形 82">
                        <a:extLst>
                          <a:ext uri="{FF2B5EF4-FFF2-40B4-BE49-F238E27FC236}">
                            <a16:creationId xmlns:a16="http://schemas.microsoft.com/office/drawing/2014/main" id="{610EC905-059C-8A3B-4E40-6CC0125EE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8028" y="4214772"/>
                        <a:ext cx="489877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zh-TW" sz="1050" b="1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60</a:t>
                        </a:r>
                        <a:endParaRPr lang="zh-TW" altLang="en-US" sz="1050" b="1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  <p:sp>
                    <p:nvSpPr>
                      <p:cNvPr id="29" name="矩形 85">
                        <a:extLst>
                          <a:ext uri="{FF2B5EF4-FFF2-40B4-BE49-F238E27FC236}">
                            <a16:creationId xmlns:a16="http://schemas.microsoft.com/office/drawing/2014/main" id="{A5B26850-81DC-EA73-66D3-D000314B5B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911" y="4165241"/>
                        <a:ext cx="558272" cy="40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zh-TW" sz="1350" b="1" dirty="0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71</a:t>
                        </a:r>
                        <a:endParaRPr lang="zh-TW" altLang="en-US" sz="1350" b="1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</p:grpSp>
                <p:grpSp>
                  <p:nvGrpSpPr>
                    <p:cNvPr id="23" name="群組 77">
                      <a:extLst>
                        <a:ext uri="{FF2B5EF4-FFF2-40B4-BE49-F238E27FC236}">
                          <a16:creationId xmlns:a16="http://schemas.microsoft.com/office/drawing/2014/main" id="{4F92BEB9-1C69-1E38-5D42-2AB24514FC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4521" y="4713299"/>
                      <a:ext cx="3055777" cy="400109"/>
                      <a:chOff x="1134521" y="4713299"/>
                      <a:chExt cx="3055777" cy="400109"/>
                    </a:xfrm>
                  </p:grpSpPr>
                  <p:sp>
                    <p:nvSpPr>
                      <p:cNvPr id="24" name="矩形 78">
                        <a:extLst>
                          <a:ext uri="{FF2B5EF4-FFF2-40B4-BE49-F238E27FC236}">
                            <a16:creationId xmlns:a16="http://schemas.microsoft.com/office/drawing/2014/main" id="{B5068633-B8BA-E876-6DEB-5D7143359E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4521" y="4744076"/>
                        <a:ext cx="816890" cy="338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ja-JP" sz="1050" b="1">
                            <a:solidFill>
                              <a:srgbClr val="0000FF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100%</a:t>
                        </a:r>
                        <a:endParaRPr lang="zh-TW" altLang="en-US" sz="1050" b="1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  <p:sp>
                    <p:nvSpPr>
                      <p:cNvPr id="25" name="矩形 81">
                        <a:extLst>
                          <a:ext uri="{FF2B5EF4-FFF2-40B4-BE49-F238E27FC236}">
                            <a16:creationId xmlns:a16="http://schemas.microsoft.com/office/drawing/2014/main" id="{5A75710F-1944-83E2-B227-62553EE7B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13106" y="4713299"/>
                        <a:ext cx="977192" cy="40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ja-JP" sz="1350" b="1" dirty="0">
                            <a:solidFill>
                              <a:srgbClr val="FF0000"/>
                            </a:solidFill>
                            <a:latin typeface="Meiryo UI" panose="020B0604030504040204" pitchFamily="50" charset="-128"/>
                            <a:ea typeface="Meiryo UI" panose="020B0604030504040204" pitchFamily="50" charset="-128"/>
                          </a:rPr>
                          <a:t>114%</a:t>
                        </a:r>
                        <a:endParaRPr lang="zh-TW" altLang="en-US" sz="1350" b="1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45" name="矩形 39">
                <a:extLst>
                  <a:ext uri="{FF2B5EF4-FFF2-40B4-BE49-F238E27FC236}">
                    <a16:creationId xmlns:a16="http://schemas.microsoft.com/office/drawing/2014/main" id="{F50F2C0C-853D-9978-399C-6AA4CB72F4E4}"/>
                  </a:ext>
                </a:extLst>
              </p:cNvPr>
              <p:cNvSpPr/>
              <p:nvPr/>
            </p:nvSpPr>
            <p:spPr>
              <a:xfrm>
                <a:off x="6378727" y="1704309"/>
                <a:ext cx="1261089" cy="400110"/>
              </a:xfrm>
              <a:custGeom>
                <a:avLst/>
                <a:gdLst>
                  <a:gd name="connsiteX0" fmla="*/ 0 w 2314621"/>
                  <a:gd name="connsiteY0" fmla="*/ 146235 h 584939"/>
                  <a:gd name="connsiteX1" fmla="*/ 2022152 w 2314621"/>
                  <a:gd name="connsiteY1" fmla="*/ 146235 h 584939"/>
                  <a:gd name="connsiteX2" fmla="*/ 2022152 w 2314621"/>
                  <a:gd name="connsiteY2" fmla="*/ 0 h 584939"/>
                  <a:gd name="connsiteX3" fmla="*/ 2314621 w 2314621"/>
                  <a:gd name="connsiteY3" fmla="*/ 292470 h 584939"/>
                  <a:gd name="connsiteX4" fmla="*/ 2022152 w 2314621"/>
                  <a:gd name="connsiteY4" fmla="*/ 584939 h 584939"/>
                  <a:gd name="connsiteX5" fmla="*/ 2022152 w 2314621"/>
                  <a:gd name="connsiteY5" fmla="*/ 438704 h 584939"/>
                  <a:gd name="connsiteX6" fmla="*/ 0 w 2314621"/>
                  <a:gd name="connsiteY6" fmla="*/ 438704 h 584939"/>
                  <a:gd name="connsiteX7" fmla="*/ 0 w 2314621"/>
                  <a:gd name="connsiteY7" fmla="*/ 146235 h 584939"/>
                  <a:gd name="connsiteX0" fmla="*/ 0 w 2314621"/>
                  <a:gd name="connsiteY0" fmla="*/ 278119 h 584939"/>
                  <a:gd name="connsiteX1" fmla="*/ 2022152 w 2314621"/>
                  <a:gd name="connsiteY1" fmla="*/ 146235 h 584939"/>
                  <a:gd name="connsiteX2" fmla="*/ 2022152 w 2314621"/>
                  <a:gd name="connsiteY2" fmla="*/ 0 h 584939"/>
                  <a:gd name="connsiteX3" fmla="*/ 2314621 w 2314621"/>
                  <a:gd name="connsiteY3" fmla="*/ 292470 h 584939"/>
                  <a:gd name="connsiteX4" fmla="*/ 2022152 w 2314621"/>
                  <a:gd name="connsiteY4" fmla="*/ 584939 h 584939"/>
                  <a:gd name="connsiteX5" fmla="*/ 2022152 w 2314621"/>
                  <a:gd name="connsiteY5" fmla="*/ 438704 h 584939"/>
                  <a:gd name="connsiteX6" fmla="*/ 0 w 2314621"/>
                  <a:gd name="connsiteY6" fmla="*/ 438704 h 584939"/>
                  <a:gd name="connsiteX7" fmla="*/ 0 w 2314621"/>
                  <a:gd name="connsiteY7" fmla="*/ 278119 h 584939"/>
                  <a:gd name="connsiteX0" fmla="*/ 26377 w 2340998"/>
                  <a:gd name="connsiteY0" fmla="*/ 278119 h 584939"/>
                  <a:gd name="connsiteX1" fmla="*/ 2048529 w 2340998"/>
                  <a:gd name="connsiteY1" fmla="*/ 146235 h 584939"/>
                  <a:gd name="connsiteX2" fmla="*/ 2048529 w 2340998"/>
                  <a:gd name="connsiteY2" fmla="*/ 0 h 584939"/>
                  <a:gd name="connsiteX3" fmla="*/ 2340998 w 2340998"/>
                  <a:gd name="connsiteY3" fmla="*/ 292470 h 584939"/>
                  <a:gd name="connsiteX4" fmla="*/ 2048529 w 2340998"/>
                  <a:gd name="connsiteY4" fmla="*/ 584939 h 584939"/>
                  <a:gd name="connsiteX5" fmla="*/ 2048529 w 2340998"/>
                  <a:gd name="connsiteY5" fmla="*/ 438704 h 584939"/>
                  <a:gd name="connsiteX6" fmla="*/ 0 w 2340998"/>
                  <a:gd name="connsiteY6" fmla="*/ 280442 h 584939"/>
                  <a:gd name="connsiteX7" fmla="*/ 26377 w 2340998"/>
                  <a:gd name="connsiteY7" fmla="*/ 278119 h 58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0998" h="584939">
                    <a:moveTo>
                      <a:pt x="26377" y="278119"/>
                    </a:moveTo>
                    <a:lnTo>
                      <a:pt x="2048529" y="146235"/>
                    </a:lnTo>
                    <a:lnTo>
                      <a:pt x="2048529" y="0"/>
                    </a:lnTo>
                    <a:lnTo>
                      <a:pt x="2340998" y="292470"/>
                    </a:lnTo>
                    <a:lnTo>
                      <a:pt x="2048529" y="584939"/>
                    </a:lnTo>
                    <a:lnTo>
                      <a:pt x="2048529" y="438704"/>
                    </a:lnTo>
                    <a:lnTo>
                      <a:pt x="0" y="280442"/>
                    </a:lnTo>
                    <a:lnTo>
                      <a:pt x="26377" y="2781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alpha val="95000"/>
                    </a:srgbClr>
                  </a:gs>
                  <a:gs pos="50000">
                    <a:srgbClr val="FF6600"/>
                  </a:gs>
                  <a:gs pos="100000">
                    <a:srgbClr val="0000FF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6" name="矩形 39">
                <a:extLst>
                  <a:ext uri="{FF2B5EF4-FFF2-40B4-BE49-F238E27FC236}">
                    <a16:creationId xmlns:a16="http://schemas.microsoft.com/office/drawing/2014/main" id="{1F2CA494-CA69-74CE-9D24-C81243A4E299}"/>
                  </a:ext>
                </a:extLst>
              </p:cNvPr>
              <p:cNvSpPr/>
              <p:nvPr/>
            </p:nvSpPr>
            <p:spPr>
              <a:xfrm>
                <a:off x="6461431" y="2779344"/>
                <a:ext cx="1178385" cy="400110"/>
              </a:xfrm>
              <a:custGeom>
                <a:avLst/>
                <a:gdLst>
                  <a:gd name="connsiteX0" fmla="*/ 0 w 2314621"/>
                  <a:gd name="connsiteY0" fmla="*/ 146235 h 584939"/>
                  <a:gd name="connsiteX1" fmla="*/ 2022152 w 2314621"/>
                  <a:gd name="connsiteY1" fmla="*/ 146235 h 584939"/>
                  <a:gd name="connsiteX2" fmla="*/ 2022152 w 2314621"/>
                  <a:gd name="connsiteY2" fmla="*/ 0 h 584939"/>
                  <a:gd name="connsiteX3" fmla="*/ 2314621 w 2314621"/>
                  <a:gd name="connsiteY3" fmla="*/ 292470 h 584939"/>
                  <a:gd name="connsiteX4" fmla="*/ 2022152 w 2314621"/>
                  <a:gd name="connsiteY4" fmla="*/ 584939 h 584939"/>
                  <a:gd name="connsiteX5" fmla="*/ 2022152 w 2314621"/>
                  <a:gd name="connsiteY5" fmla="*/ 438704 h 584939"/>
                  <a:gd name="connsiteX6" fmla="*/ 0 w 2314621"/>
                  <a:gd name="connsiteY6" fmla="*/ 438704 h 584939"/>
                  <a:gd name="connsiteX7" fmla="*/ 0 w 2314621"/>
                  <a:gd name="connsiteY7" fmla="*/ 146235 h 584939"/>
                  <a:gd name="connsiteX0" fmla="*/ 0 w 2314621"/>
                  <a:gd name="connsiteY0" fmla="*/ 278119 h 584939"/>
                  <a:gd name="connsiteX1" fmla="*/ 2022152 w 2314621"/>
                  <a:gd name="connsiteY1" fmla="*/ 146235 h 584939"/>
                  <a:gd name="connsiteX2" fmla="*/ 2022152 w 2314621"/>
                  <a:gd name="connsiteY2" fmla="*/ 0 h 584939"/>
                  <a:gd name="connsiteX3" fmla="*/ 2314621 w 2314621"/>
                  <a:gd name="connsiteY3" fmla="*/ 292470 h 584939"/>
                  <a:gd name="connsiteX4" fmla="*/ 2022152 w 2314621"/>
                  <a:gd name="connsiteY4" fmla="*/ 584939 h 584939"/>
                  <a:gd name="connsiteX5" fmla="*/ 2022152 w 2314621"/>
                  <a:gd name="connsiteY5" fmla="*/ 438704 h 584939"/>
                  <a:gd name="connsiteX6" fmla="*/ 0 w 2314621"/>
                  <a:gd name="connsiteY6" fmla="*/ 438704 h 584939"/>
                  <a:gd name="connsiteX7" fmla="*/ 0 w 2314621"/>
                  <a:gd name="connsiteY7" fmla="*/ 278119 h 584939"/>
                  <a:gd name="connsiteX0" fmla="*/ 26377 w 2340998"/>
                  <a:gd name="connsiteY0" fmla="*/ 278119 h 584939"/>
                  <a:gd name="connsiteX1" fmla="*/ 2048529 w 2340998"/>
                  <a:gd name="connsiteY1" fmla="*/ 146235 h 584939"/>
                  <a:gd name="connsiteX2" fmla="*/ 2048529 w 2340998"/>
                  <a:gd name="connsiteY2" fmla="*/ 0 h 584939"/>
                  <a:gd name="connsiteX3" fmla="*/ 2340998 w 2340998"/>
                  <a:gd name="connsiteY3" fmla="*/ 292470 h 584939"/>
                  <a:gd name="connsiteX4" fmla="*/ 2048529 w 2340998"/>
                  <a:gd name="connsiteY4" fmla="*/ 584939 h 584939"/>
                  <a:gd name="connsiteX5" fmla="*/ 2048529 w 2340998"/>
                  <a:gd name="connsiteY5" fmla="*/ 438704 h 584939"/>
                  <a:gd name="connsiteX6" fmla="*/ 0 w 2340998"/>
                  <a:gd name="connsiteY6" fmla="*/ 280442 h 584939"/>
                  <a:gd name="connsiteX7" fmla="*/ 26377 w 2340998"/>
                  <a:gd name="connsiteY7" fmla="*/ 278119 h 584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0998" h="584939">
                    <a:moveTo>
                      <a:pt x="26377" y="278119"/>
                    </a:moveTo>
                    <a:lnTo>
                      <a:pt x="2048529" y="146235"/>
                    </a:lnTo>
                    <a:lnTo>
                      <a:pt x="2048529" y="0"/>
                    </a:lnTo>
                    <a:lnTo>
                      <a:pt x="2340998" y="292470"/>
                    </a:lnTo>
                    <a:lnTo>
                      <a:pt x="2048529" y="584939"/>
                    </a:lnTo>
                    <a:lnTo>
                      <a:pt x="2048529" y="438704"/>
                    </a:lnTo>
                    <a:lnTo>
                      <a:pt x="0" y="280442"/>
                    </a:lnTo>
                    <a:lnTo>
                      <a:pt x="26377" y="2781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alpha val="95000"/>
                    </a:srgbClr>
                  </a:gs>
                  <a:gs pos="50000">
                    <a:srgbClr val="FF6600"/>
                  </a:gs>
                  <a:gs pos="100000">
                    <a:srgbClr val="0000FF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0B099779-B9D9-29BA-FB07-403D48109350}"/>
                </a:ext>
              </a:extLst>
            </p:cNvPr>
            <p:cNvSpPr txBox="1"/>
            <p:nvPr/>
          </p:nvSpPr>
          <p:spPr>
            <a:xfrm>
              <a:off x="4356810" y="2488993"/>
              <a:ext cx="4705154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②</a:t>
              </a:r>
              <a:r>
                <a:rPr lang="en-US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窯薄板</a:t>
              </a:r>
              <a:r>
                <a:rPr lang="ja-JP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  <a:cs typeface="新細明體" panose="02020500000000000000" pitchFamily="18" charset="-120"/>
                </a:rPr>
                <a:t>中央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  <a:cs typeface="新細明體" panose="02020500000000000000" pitchFamily="18" charset="-120"/>
                </a:rPr>
                <a:t>部位</a:t>
              </a:r>
              <a:r>
                <a:rPr lang="ja-JP" altLang="zh-TW" sz="1350" b="1" dirty="0">
                  <a:latin typeface="Meiryo UI" panose="020B0604030504040204" pitchFamily="34" charset="-128"/>
                  <a:ea typeface="Meiryo UI" panose="020B0604030504040204" pitchFamily="34" charset="-128"/>
                  <a:cs typeface="新細明體" panose="02020500000000000000" pitchFamily="18" charset="-120"/>
                </a:rPr>
                <a:t>皺</a:t>
              </a:r>
              <a:r>
                <a:rPr lang="zh-TW" altLang="en-US" sz="1350" b="1" dirty="0">
                  <a:latin typeface="Meiryo UI" panose="020B0604030504040204" pitchFamily="34" charset="-128"/>
                  <a:ea typeface="Meiryo UI" panose="020B0604030504040204" pitchFamily="34" charset="-128"/>
                  <a:cs typeface="新細明體" panose="02020500000000000000" pitchFamily="18" charset="-120"/>
                </a:rPr>
                <a:t>不良</a:t>
              </a:r>
              <a:endParaRPr lang="zh-TW" altLang="en-US" sz="135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06FBCB9-588D-178E-19CC-CE3B532D2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017" r="24373" b="2769"/>
            <a:stretch/>
          </p:blipFill>
          <p:spPr>
            <a:xfrm>
              <a:off x="4675160" y="2830169"/>
              <a:ext cx="3194894" cy="1956608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E89C92-33E0-3E29-DA98-0751712D649C}"/>
                </a:ext>
              </a:extLst>
            </p:cNvPr>
            <p:cNvSpPr/>
            <p:nvPr/>
          </p:nvSpPr>
          <p:spPr>
            <a:xfrm>
              <a:off x="7529300" y="1020349"/>
              <a:ext cx="1512407" cy="1468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5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生産の難易度が大幅に上がる</a:t>
              </a:r>
              <a:endParaRPr lang="zh-TW" altLang="en-US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D9F626-6C65-B422-E8E3-3C2CD8DD45CC}"/>
              </a:ext>
            </a:extLst>
          </p:cNvPr>
          <p:cNvSpPr txBox="1"/>
          <p:nvPr/>
        </p:nvSpPr>
        <p:spPr>
          <a:xfrm>
            <a:off x="74318" y="570772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生產性差異：</a:t>
            </a:r>
            <a:r>
              <a:rPr lang="en-US" altLang="zh-TW" dirty="0"/>
              <a:t>EF</a:t>
            </a:r>
            <a:r>
              <a:rPr lang="zh-TW" altLang="en-US" dirty="0"/>
              <a:t>窯薄板生產難度較高。</a:t>
            </a:r>
          </a:p>
        </p:txBody>
      </p:sp>
    </p:spTree>
    <p:extLst>
      <p:ext uri="{BB962C8B-B14F-4D97-AF65-F5344CB8AC3E}">
        <p14:creationId xmlns:p14="http://schemas.microsoft.com/office/powerpoint/2010/main" val="1358269830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4D7629-4382-7EAE-99AD-DD28B8FA9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1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C8609C4-7E3F-DE57-A874-1B32095AD41B}"/>
              </a:ext>
            </a:extLst>
          </p:cNvPr>
          <p:cNvSpPr txBox="1">
            <a:spLocks/>
          </p:cNvSpPr>
          <p:nvPr/>
        </p:nvSpPr>
        <p:spPr>
          <a:xfrm>
            <a:off x="187331" y="84460"/>
            <a:ext cx="8757129" cy="509402"/>
          </a:xfrm>
          <a:prstGeom prst="rect">
            <a:avLst/>
          </a:prstGeom>
          <a:solidFill>
            <a:srgbClr val="002060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現況說明：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YF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+mn-ea"/>
                <a:ea typeface="+mn-ea"/>
              </a:rPr>
              <a:t>と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EF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+mn-ea"/>
                <a:ea typeface="+mn-ea"/>
              </a:rPr>
              <a:t>の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差異點</a:t>
            </a:r>
            <a:endParaRPr lang="ja-JP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60E310-8AE3-E487-2E2B-18ECC8EB2105}"/>
              </a:ext>
            </a:extLst>
          </p:cNvPr>
          <p:cNvSpPr txBox="1"/>
          <p:nvPr/>
        </p:nvSpPr>
        <p:spPr>
          <a:xfrm>
            <a:off x="74318" y="570772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+mn-ea"/>
              </a:rPr>
              <a:t>◆產線</a:t>
            </a:r>
            <a:r>
              <a:rPr lang="en-US" altLang="zh-TW" dirty="0">
                <a:latin typeface="+mn-ea"/>
              </a:rPr>
              <a:t>/</a:t>
            </a:r>
            <a:r>
              <a:rPr lang="zh-TW" altLang="en-US" dirty="0">
                <a:latin typeface="+mn-ea"/>
              </a:rPr>
              <a:t>廠區差異：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DB8D79-0402-14A2-B696-39347C2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1" y="1292409"/>
            <a:ext cx="4596019" cy="21611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464A95-25EE-8BBC-7037-9B8DF34CEB6B}"/>
              </a:ext>
            </a:extLst>
          </p:cNvPr>
          <p:cNvSpPr txBox="1"/>
          <p:nvPr/>
        </p:nvSpPr>
        <p:spPr>
          <a:xfrm>
            <a:off x="136001" y="925436"/>
            <a:ext cx="32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①工程差異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設備改造要。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621BA2-7889-EA43-B23F-10F365CE6D64}"/>
              </a:ext>
            </a:extLst>
          </p:cNvPr>
          <p:cNvSpPr txBox="1"/>
          <p:nvPr/>
        </p:nvSpPr>
        <p:spPr>
          <a:xfrm>
            <a:off x="4882531" y="956289"/>
            <a:ext cx="24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②廠區差異：搬送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差異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D4E8199-795C-C79E-D45D-E0450EC106B4}"/>
              </a:ext>
            </a:extLst>
          </p:cNvPr>
          <p:cNvGrpSpPr/>
          <p:nvPr/>
        </p:nvGrpSpPr>
        <p:grpSpPr>
          <a:xfrm>
            <a:off x="5040451" y="1347372"/>
            <a:ext cx="3757905" cy="2137039"/>
            <a:chOff x="5557405" y="1164218"/>
            <a:chExt cx="3088870" cy="180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E729848-EAD5-BACC-F37C-CD714A32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405" y="1164218"/>
              <a:ext cx="3088870" cy="1800000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2C1DF6AC-C757-7CF0-FFEC-96DFE89FC9F7}"/>
                </a:ext>
              </a:extLst>
            </p:cNvPr>
            <p:cNvCxnSpPr/>
            <p:nvPr/>
          </p:nvCxnSpPr>
          <p:spPr>
            <a:xfrm flipH="1">
              <a:off x="7048500" y="1763783"/>
              <a:ext cx="563880" cy="407917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25B7002-5AD5-5D9B-ABCF-76F60EEB7C56}"/>
                </a:ext>
              </a:extLst>
            </p:cNvPr>
            <p:cNvSpPr txBox="1"/>
            <p:nvPr/>
          </p:nvSpPr>
          <p:spPr>
            <a:xfrm>
              <a:off x="7328420" y="2124934"/>
              <a:ext cx="1297237" cy="54439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sz="1800" b="0" i="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EF</a:t>
              </a:r>
              <a:r>
                <a:rPr kumimoji="1" lang="zh-TW" altLang="en-US" sz="1800" b="0" i="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窯：</a:t>
              </a:r>
              <a:r>
                <a:rPr kumimoji="1" lang="en-US" altLang="zh-TW" sz="1800" b="0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FAB2</a:t>
              </a:r>
              <a:r>
                <a:rPr kumimoji="1" lang="ja-JP" altLang="en-US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⇒</a:t>
              </a:r>
              <a:r>
                <a:rPr kumimoji="1" lang="en-US" altLang="zh-TW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FAB1</a:t>
              </a:r>
              <a:endPara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4A6C157-92F1-3243-4C50-AFF824549B79}"/>
              </a:ext>
            </a:extLst>
          </p:cNvPr>
          <p:cNvGrpSpPr/>
          <p:nvPr/>
        </p:nvGrpSpPr>
        <p:grpSpPr>
          <a:xfrm>
            <a:off x="5117790" y="3684103"/>
            <a:ext cx="3776043" cy="1158513"/>
            <a:chOff x="5557405" y="3379717"/>
            <a:chExt cx="2677005" cy="119913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252EDB4-AE11-79C2-BBC1-82A08EA5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7405" y="3379717"/>
              <a:ext cx="2677005" cy="119913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F9C45B4-9B2E-30F4-A5B6-2CE33144BD0B}"/>
                </a:ext>
              </a:extLst>
            </p:cNvPr>
            <p:cNvSpPr txBox="1"/>
            <p:nvPr/>
          </p:nvSpPr>
          <p:spPr>
            <a:xfrm>
              <a:off x="5824352" y="3518183"/>
              <a:ext cx="1754612" cy="38228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YF</a:t>
              </a:r>
              <a:r>
                <a:rPr kumimoji="1" lang="zh-TW" altLang="en-US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窯：</a:t>
              </a:r>
              <a:r>
                <a:rPr kumimoji="1" lang="en-US" altLang="zh-TW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</a:t>
              </a:r>
              <a:r>
                <a:rPr kumimoji="1" lang="en-US" altLang="ja-JP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</a:t>
              </a:r>
              <a:r>
                <a:rPr kumimoji="1" lang="ja-JP" altLang="en-US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⇒</a:t>
              </a:r>
              <a:r>
                <a:rPr kumimoji="1" lang="en-US" altLang="zh-TW" sz="1800" b="0" i="0" dirty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FAB1</a:t>
              </a:r>
              <a:endPara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3C170BF-EA14-8A3E-C779-84F8C660F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" y="2045658"/>
            <a:ext cx="3224418" cy="29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75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8BCEFE71-2AB2-3D7D-A7BA-93C174DC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60" y="609434"/>
            <a:ext cx="4387541" cy="11579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277521-5C50-5C3F-1836-F018B08C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360" y="1776678"/>
            <a:ext cx="4382161" cy="304014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F3659AC-5955-30E3-04C6-20B1D9F1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16" y="609434"/>
            <a:ext cx="4345384" cy="11405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B4B21B-6EBD-3269-CE4D-2041F93CB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15" y="1788736"/>
            <a:ext cx="4345385" cy="3040145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58F3B0FE-E697-412A-9628-35C7538B35D3}"/>
              </a:ext>
            </a:extLst>
          </p:cNvPr>
          <p:cNvSpPr txBox="1"/>
          <p:nvPr/>
        </p:nvSpPr>
        <p:spPr>
          <a:xfrm>
            <a:off x="7986581" y="87474"/>
            <a:ext cx="2920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/>
              <a:t>2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6EC3-6920-C8C8-FA3D-BFE52F22159F}"/>
              </a:ext>
            </a:extLst>
          </p:cNvPr>
          <p:cNvSpPr txBox="1">
            <a:spLocks/>
          </p:cNvSpPr>
          <p:nvPr/>
        </p:nvSpPr>
        <p:spPr>
          <a:xfrm>
            <a:off x="109784" y="40369"/>
            <a:ext cx="8757129" cy="509402"/>
          </a:xfrm>
          <a:prstGeom prst="rect">
            <a:avLst/>
          </a:prstGeom>
          <a:solidFill>
            <a:srgbClr val="002060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現況說明： </a:t>
            </a:r>
            <a:r>
              <a:rPr lang="en-US" altLang="zh-TW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YF</a:t>
            </a:r>
            <a:r>
              <a:rPr lang="zh-TW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zh-TW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EF</a:t>
            </a:r>
            <a:r>
              <a:rPr lang="zh-TW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窯</a:t>
            </a:r>
            <a:r>
              <a:rPr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zh-TW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生產</a:t>
            </a:r>
            <a:r>
              <a:rPr lang="en-US" altLang="zh-TW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LOSS</a:t>
            </a:r>
            <a:r>
              <a:rPr lang="ja-JP" altLang="en-US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比較～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69A165-A6C8-8DFC-E385-277E7A6C4BF0}"/>
              </a:ext>
            </a:extLst>
          </p:cNvPr>
          <p:cNvSpPr/>
          <p:nvPr/>
        </p:nvSpPr>
        <p:spPr>
          <a:xfrm>
            <a:off x="367645" y="2121031"/>
            <a:ext cx="865810" cy="269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A89CA1-96E3-2D1E-CFCC-048C85A93F5C}"/>
              </a:ext>
            </a:extLst>
          </p:cNvPr>
          <p:cNvSpPr/>
          <p:nvPr/>
        </p:nvSpPr>
        <p:spPr>
          <a:xfrm>
            <a:off x="4808228" y="2121031"/>
            <a:ext cx="826644" cy="269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0A9E3F-CC7F-4BF9-F77D-530164A0F9B7}"/>
              </a:ext>
            </a:extLst>
          </p:cNvPr>
          <p:cNvSpPr/>
          <p:nvPr/>
        </p:nvSpPr>
        <p:spPr>
          <a:xfrm>
            <a:off x="1247330" y="3413414"/>
            <a:ext cx="3324670" cy="140577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3AC9D-33C4-976F-7F94-74FE1215C8FE}"/>
              </a:ext>
            </a:extLst>
          </p:cNvPr>
          <p:cNvSpPr/>
          <p:nvPr/>
        </p:nvSpPr>
        <p:spPr>
          <a:xfrm>
            <a:off x="5648748" y="3179618"/>
            <a:ext cx="3377153" cy="162660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051AE0-887B-8BF3-D0DD-DC0FE3E88553}"/>
              </a:ext>
            </a:extLst>
          </p:cNvPr>
          <p:cNvSpPr/>
          <p:nvPr/>
        </p:nvSpPr>
        <p:spPr>
          <a:xfrm>
            <a:off x="226615" y="1161907"/>
            <a:ext cx="4345385" cy="134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A5A788-9794-7D15-0F3E-CC3DD7164216}"/>
              </a:ext>
            </a:extLst>
          </p:cNvPr>
          <p:cNvSpPr/>
          <p:nvPr/>
        </p:nvSpPr>
        <p:spPr>
          <a:xfrm>
            <a:off x="4638360" y="1162630"/>
            <a:ext cx="4345385" cy="134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4E3DA1-B878-4D82-C400-EA743DD5F33E}"/>
              </a:ext>
            </a:extLst>
          </p:cNvPr>
          <p:cNvSpPr/>
          <p:nvPr/>
        </p:nvSpPr>
        <p:spPr>
          <a:xfrm>
            <a:off x="1233454" y="2988977"/>
            <a:ext cx="3232040" cy="57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0.2t</a:t>
            </a:r>
            <a:r>
              <a:rPr lang="ja-JP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の生産</a:t>
            </a:r>
            <a:r>
              <a:rPr lang="en-US" altLang="ja-JP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Loss</a:t>
            </a:r>
            <a:r>
              <a:rPr lang="zh-TW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優於</a:t>
            </a:r>
            <a:r>
              <a:rPr lang="en-US" altLang="zh-TW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zh-TW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1BD128-8D05-D36E-2761-FF500067F482}"/>
              </a:ext>
            </a:extLst>
          </p:cNvPr>
          <p:cNvSpPr/>
          <p:nvPr/>
        </p:nvSpPr>
        <p:spPr>
          <a:xfrm>
            <a:off x="-634812" y="1669734"/>
            <a:ext cx="3232040" cy="57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板裂仍高於</a:t>
            </a:r>
            <a:r>
              <a:rPr lang="en-US" altLang="zh-TW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zh-TW" altLang="en-US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1FB6A3-0B5B-A715-E6F3-B8A039F59C9F}"/>
              </a:ext>
            </a:extLst>
          </p:cNvPr>
          <p:cNvSpPr/>
          <p:nvPr/>
        </p:nvSpPr>
        <p:spPr>
          <a:xfrm>
            <a:off x="3873427" y="1719147"/>
            <a:ext cx="3232040" cy="57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板裂有惡化的趨勢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272DFD-847E-426B-9D80-320BF825F5D8}"/>
              </a:ext>
            </a:extLst>
          </p:cNvPr>
          <p:cNvSpPr/>
          <p:nvPr/>
        </p:nvSpPr>
        <p:spPr>
          <a:xfrm>
            <a:off x="5634873" y="2729508"/>
            <a:ext cx="3232040" cy="57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0.15t</a:t>
            </a:r>
            <a:r>
              <a:rPr lang="ja-JP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の生産</a:t>
            </a:r>
            <a:r>
              <a:rPr lang="en-US" altLang="ja-JP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Loss</a:t>
            </a:r>
            <a:r>
              <a:rPr lang="zh-TW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較</a:t>
            </a:r>
            <a:r>
              <a:rPr lang="en-US" altLang="zh-TW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zh-TW" altLang="en-US" sz="15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窯略差</a:t>
            </a:r>
          </a:p>
        </p:txBody>
      </p:sp>
    </p:spTree>
    <p:extLst>
      <p:ext uri="{BB962C8B-B14F-4D97-AF65-F5344CB8AC3E}">
        <p14:creationId xmlns:p14="http://schemas.microsoft.com/office/powerpoint/2010/main" val="260139353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C7A8496-9BAC-1A1B-39CF-F33A4566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94" y="541578"/>
            <a:ext cx="4407626" cy="42298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D0439F-94BC-EF1B-2F33-7FE34FCB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01" y="629832"/>
            <a:ext cx="4315115" cy="41191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139236-30BA-18E1-F02B-6E28BFB6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0752" y="4846679"/>
            <a:ext cx="2057400" cy="273844"/>
          </a:xfrm>
        </p:spPr>
        <p:txBody>
          <a:bodyPr/>
          <a:lstStyle/>
          <a:p>
            <a:fld id="{0BB576C1-5A70-40A0-BFF1-4AAE19E268F1}" type="slidenum">
              <a:rPr lang="zh-TW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zh-TW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883EC4-658B-F89E-14C8-3054734D10DC}"/>
              </a:ext>
            </a:extLst>
          </p:cNvPr>
          <p:cNvGrpSpPr/>
          <p:nvPr/>
        </p:nvGrpSpPr>
        <p:grpSpPr>
          <a:xfrm>
            <a:off x="141956" y="629832"/>
            <a:ext cx="4389890" cy="4216847"/>
            <a:chOff x="-232994" y="2496507"/>
            <a:chExt cx="6311847" cy="3147482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066A708-785D-3E8E-8845-DD1581709F07}"/>
                </a:ext>
              </a:extLst>
            </p:cNvPr>
            <p:cNvCxnSpPr>
              <a:cxnSpLocks/>
            </p:cNvCxnSpPr>
            <p:nvPr/>
          </p:nvCxnSpPr>
          <p:spPr>
            <a:xfrm>
              <a:off x="217730" y="3376700"/>
              <a:ext cx="5699448" cy="0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5C067680-DB55-8BF9-C9DA-8A9CFC9005A9}"/>
                </a:ext>
              </a:extLst>
            </p:cNvPr>
            <p:cNvSpPr/>
            <p:nvPr/>
          </p:nvSpPr>
          <p:spPr>
            <a:xfrm>
              <a:off x="-232994" y="2496507"/>
              <a:ext cx="6244230" cy="3147482"/>
            </a:xfrm>
            <a:prstGeom prst="roundRect">
              <a:avLst>
                <a:gd name="adj" fmla="val 1848"/>
              </a:avLst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0" name="文字方塊 15">
              <a:extLst>
                <a:ext uri="{FF2B5EF4-FFF2-40B4-BE49-F238E27FC236}">
                  <a16:creationId xmlns:a16="http://schemas.microsoft.com/office/drawing/2014/main" id="{D75E5BFF-95EA-187D-CB1C-4E009E2D7E48}"/>
                </a:ext>
              </a:extLst>
            </p:cNvPr>
            <p:cNvSpPr txBox="1"/>
            <p:nvPr/>
          </p:nvSpPr>
          <p:spPr>
            <a:xfrm>
              <a:off x="1735202" y="2586699"/>
              <a:ext cx="2307838" cy="19813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25" b="1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EF</a:t>
              </a:r>
              <a:r>
                <a:rPr lang="ja-JP" altLang="en-US" sz="1125" b="1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窯 </a:t>
              </a:r>
              <a:r>
                <a:rPr lang="en-US" altLang="ja-JP" sz="1125" b="1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0.2t </a:t>
              </a:r>
              <a:r>
                <a:rPr lang="ja-JP" altLang="en-US" sz="1125" b="1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生産</a:t>
              </a:r>
              <a:r>
                <a:rPr lang="zh-TW" altLang="en-US" sz="1125" b="1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数量</a:t>
              </a:r>
              <a:endParaRPr lang="ja-JP" altLang="en-US" sz="1125" b="1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endParaRPr>
            </a:p>
          </p:txBody>
        </p:sp>
        <p:sp>
          <p:nvSpPr>
            <p:cNvPr id="31" name="文字方塊 15">
              <a:extLst>
                <a:ext uri="{FF2B5EF4-FFF2-40B4-BE49-F238E27FC236}">
                  <a16:creationId xmlns:a16="http://schemas.microsoft.com/office/drawing/2014/main" id="{A8361645-66C8-1D3D-F866-2ACE91734530}"/>
                </a:ext>
              </a:extLst>
            </p:cNvPr>
            <p:cNvSpPr txBox="1"/>
            <p:nvPr/>
          </p:nvSpPr>
          <p:spPr>
            <a:xfrm>
              <a:off x="100854" y="3097894"/>
              <a:ext cx="933538" cy="2584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25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YF</a:t>
              </a:r>
              <a:r>
                <a:rPr lang="ja-JP" altLang="en-US" sz="825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窯</a:t>
              </a:r>
              <a:r>
                <a:rPr lang="zh-TW" altLang="en-US" sz="825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最高日產</a:t>
              </a:r>
              <a:endParaRPr lang="ja-JP" altLang="en-US" sz="825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C3D824E-2F95-806F-221A-7328393BA5BB}"/>
                </a:ext>
              </a:extLst>
            </p:cNvPr>
            <p:cNvGrpSpPr/>
            <p:nvPr/>
          </p:nvGrpSpPr>
          <p:grpSpPr>
            <a:xfrm>
              <a:off x="4547990" y="2658325"/>
              <a:ext cx="1530863" cy="267049"/>
              <a:chOff x="4547990" y="2658325"/>
              <a:chExt cx="1530863" cy="267049"/>
            </a:xfrm>
          </p:grpSpPr>
          <p:sp>
            <p:nvSpPr>
              <p:cNvPr id="33" name="文字方塊 15">
                <a:extLst>
                  <a:ext uri="{FF2B5EF4-FFF2-40B4-BE49-F238E27FC236}">
                    <a16:creationId xmlns:a16="http://schemas.microsoft.com/office/drawing/2014/main" id="{F3365EAD-08B1-3E0F-FC8F-9DFC33945702}"/>
                  </a:ext>
                </a:extLst>
              </p:cNvPr>
              <p:cNvSpPr txBox="1"/>
              <p:nvPr/>
            </p:nvSpPr>
            <p:spPr>
              <a:xfrm>
                <a:off x="4547990" y="2658325"/>
                <a:ext cx="1530863" cy="172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" charset="-128"/>
                  </a:rPr>
                  <a:t>最高</a:t>
                </a:r>
                <a:r>
                  <a:rPr lang="ja-JP" altLang="en-US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" charset="-128"/>
                  </a:rPr>
                  <a:t>の</a:t>
                </a:r>
                <a:r>
                  <a:rPr lang="zh-TW" altLang="en-US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" charset="-128"/>
                  </a:rPr>
                  <a:t>日產</a:t>
                </a:r>
                <a:r>
                  <a:rPr lang="en-US" altLang="zh-TW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" charset="-128"/>
                  </a:rPr>
                  <a:t>1.3</a:t>
                </a:r>
                <a:r>
                  <a:rPr lang="zh-TW" altLang="en-US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" charset="-128"/>
                  </a:rPr>
                  <a:t>倍</a:t>
                </a:r>
                <a:endParaRPr lang="ja-JP" altLang="en-US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endParaRPr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49784E10-ABA6-846C-49ED-73C3A1F83B5E}"/>
                  </a:ext>
                </a:extLst>
              </p:cNvPr>
              <p:cNvSpPr/>
              <p:nvPr/>
            </p:nvSpPr>
            <p:spPr>
              <a:xfrm flipV="1">
                <a:off x="5076018" y="2824312"/>
                <a:ext cx="105969" cy="101062"/>
              </a:xfrm>
              <a:prstGeom prst="triangle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9D69D4C-8958-8E7E-EABF-17B81029504F}"/>
              </a:ext>
            </a:extLst>
          </p:cNvPr>
          <p:cNvGrpSpPr/>
          <p:nvPr/>
        </p:nvGrpSpPr>
        <p:grpSpPr>
          <a:xfrm>
            <a:off x="4571674" y="616836"/>
            <a:ext cx="4407626" cy="4229843"/>
            <a:chOff x="6174034" y="2496507"/>
            <a:chExt cx="6244230" cy="3147482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529E517-B400-D0B3-BDFE-DF3FCDDDA6C2}"/>
                </a:ext>
              </a:extLst>
            </p:cNvPr>
            <p:cNvSpPr/>
            <p:nvPr/>
          </p:nvSpPr>
          <p:spPr>
            <a:xfrm flipV="1">
              <a:off x="8988656" y="2755040"/>
              <a:ext cx="105970" cy="101062"/>
            </a:xfrm>
            <a:prstGeom prst="triangle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659478BA-F509-8490-336B-B7D6314453AE}"/>
                </a:ext>
              </a:extLst>
            </p:cNvPr>
            <p:cNvSpPr/>
            <p:nvPr/>
          </p:nvSpPr>
          <p:spPr>
            <a:xfrm>
              <a:off x="6174034" y="2496507"/>
              <a:ext cx="6244230" cy="3147482"/>
            </a:xfrm>
            <a:prstGeom prst="roundRect">
              <a:avLst>
                <a:gd name="adj" fmla="val 1848"/>
              </a:avLst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7033222-9F8C-63D3-88E6-152940E34DFD}"/>
                </a:ext>
              </a:extLst>
            </p:cNvPr>
            <p:cNvCxnSpPr>
              <a:cxnSpLocks/>
            </p:cNvCxnSpPr>
            <p:nvPr/>
          </p:nvCxnSpPr>
          <p:spPr>
            <a:xfrm>
              <a:off x="6501680" y="3493025"/>
              <a:ext cx="5851161" cy="0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15">
              <a:extLst>
                <a:ext uri="{FF2B5EF4-FFF2-40B4-BE49-F238E27FC236}">
                  <a16:creationId xmlns:a16="http://schemas.microsoft.com/office/drawing/2014/main" id="{11148C97-8D78-F844-E9D6-1FE86BC95CDF}"/>
                </a:ext>
              </a:extLst>
            </p:cNvPr>
            <p:cNvSpPr txBox="1"/>
            <p:nvPr/>
          </p:nvSpPr>
          <p:spPr>
            <a:xfrm>
              <a:off x="8132490" y="2505915"/>
              <a:ext cx="2528130" cy="1975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EF</a:t>
              </a:r>
              <a:r>
                <a:rPr lang="ja-JP" altLang="en-US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窯 </a:t>
              </a:r>
              <a:r>
                <a:rPr lang="en-US" altLang="ja-JP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0.</a:t>
              </a:r>
              <a:r>
                <a:rPr lang="en-US" altLang="zh-TW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15</a:t>
              </a:r>
              <a:r>
                <a:rPr lang="en-US" altLang="ja-JP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t </a:t>
              </a:r>
              <a:r>
                <a:rPr lang="ja-JP" altLang="en-US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生産</a:t>
              </a:r>
              <a:r>
                <a:rPr lang="zh-TW" altLang="en-US" sz="1125" b="1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数量</a:t>
              </a:r>
              <a:endParaRPr lang="ja-JP" altLang="en-US" sz="1125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endParaRPr>
            </a:p>
          </p:txBody>
        </p:sp>
        <p:sp>
          <p:nvSpPr>
            <p:cNvPr id="41" name="文字方塊 15">
              <a:extLst>
                <a:ext uri="{FF2B5EF4-FFF2-40B4-BE49-F238E27FC236}">
                  <a16:creationId xmlns:a16="http://schemas.microsoft.com/office/drawing/2014/main" id="{F19944EC-FF7F-D72D-6382-25B7ED29F059}"/>
                </a:ext>
              </a:extLst>
            </p:cNvPr>
            <p:cNvSpPr txBox="1"/>
            <p:nvPr/>
          </p:nvSpPr>
          <p:spPr>
            <a:xfrm>
              <a:off x="9018674" y="2710678"/>
              <a:ext cx="1508369" cy="1717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最高</a:t>
              </a:r>
              <a:r>
                <a:rPr lang="ja-JP" altLang="en-US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の</a:t>
              </a:r>
              <a:r>
                <a:rPr lang="zh-TW" altLang="en-US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日產</a:t>
              </a:r>
              <a:r>
                <a:rPr lang="en-US" altLang="zh-TW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1.8</a:t>
              </a:r>
              <a:r>
                <a:rPr lang="zh-TW" altLang="en-US" sz="9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倍</a:t>
              </a:r>
              <a:endParaRPr lang="ja-JP" altLang="en-US" sz="9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endParaRPr>
            </a:p>
          </p:txBody>
        </p:sp>
        <p:sp>
          <p:nvSpPr>
            <p:cNvPr id="43" name="文字方塊 15">
              <a:extLst>
                <a:ext uri="{FF2B5EF4-FFF2-40B4-BE49-F238E27FC236}">
                  <a16:creationId xmlns:a16="http://schemas.microsoft.com/office/drawing/2014/main" id="{16D7185E-82F1-DB5B-E56B-2DDF9DC76182}"/>
                </a:ext>
              </a:extLst>
            </p:cNvPr>
            <p:cNvSpPr txBox="1"/>
            <p:nvPr/>
          </p:nvSpPr>
          <p:spPr>
            <a:xfrm>
              <a:off x="6370189" y="3209257"/>
              <a:ext cx="874800" cy="2576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25" b="1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YF</a:t>
              </a:r>
              <a:r>
                <a:rPr lang="ja-JP" altLang="en-US" sz="825" b="1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窯</a:t>
              </a:r>
              <a:r>
                <a:rPr lang="zh-TW" altLang="en-US" sz="825" b="1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" charset="-128"/>
                </a:rPr>
                <a:t>最高日產</a:t>
              </a:r>
              <a:endParaRPr lang="ja-JP" altLang="en-US" sz="825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endParaRPr>
            </a:p>
          </p:txBody>
        </p:sp>
      </p:grpSp>
      <p:sp>
        <p:nvSpPr>
          <p:cNvPr id="51" name="タイトル 1">
            <a:extLst>
              <a:ext uri="{FF2B5EF4-FFF2-40B4-BE49-F238E27FC236}">
                <a16:creationId xmlns:a16="http://schemas.microsoft.com/office/drawing/2014/main" id="{17DCB3E6-CA48-A32B-8044-599E528A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0" y="83760"/>
            <a:ext cx="8831820" cy="457818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現況說明： </a:t>
            </a:r>
            <a:r>
              <a:rPr lang="en-US" altLang="zh-TW" dirty="0">
                <a:latin typeface="Meiryo UI" panose="020B0604030504040204" pitchFamily="50" charset="-128"/>
                <a:ea typeface="Meiryo UI" panose="020B0604030504040204" pitchFamily="50" charset="-128"/>
              </a:rPr>
              <a:t>YF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窯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zh-TW" dirty="0">
                <a:latin typeface="Meiryo UI" panose="020B0604030504040204" pitchFamily="50" charset="-128"/>
                <a:ea typeface="Meiryo UI" panose="020B0604030504040204" pitchFamily="50" charset="-128"/>
              </a:rPr>
              <a:t>EF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窯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lang="zh-TW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生產數量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377017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98785-E12F-961E-9143-3684F982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現況說明：破裂指摘發生</a:t>
            </a:r>
          </a:p>
        </p:txBody>
      </p:sp>
      <p:pic>
        <p:nvPicPr>
          <p:cNvPr id="3" name="圖片 2" descr="一張含有 螢幕擷取畫面, 圖書 的圖片&#10;&#10;自動產生的描述">
            <a:extLst>
              <a:ext uri="{FF2B5EF4-FFF2-40B4-BE49-F238E27FC236}">
                <a16:creationId xmlns:a16="http://schemas.microsoft.com/office/drawing/2014/main" id="{2309B515-65A4-65BA-87C7-739C1F45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2" y="1038869"/>
            <a:ext cx="8412017" cy="376173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E2D6B7-8C99-64C0-D1A8-A60831CD9AA9}"/>
              </a:ext>
            </a:extLst>
          </p:cNvPr>
          <p:cNvSpPr txBox="1"/>
          <p:nvPr/>
        </p:nvSpPr>
        <p:spPr>
          <a:xfrm>
            <a:off x="128534" y="683547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選別後確無欠板製品，卻在積層投入時發現破裂。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ECE87D2-D108-C53E-AF77-8A11499F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3" y="1039042"/>
            <a:ext cx="8455885" cy="37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68015-EC96-32B2-58B4-001AB223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運輸破裂的目標設定：運輸過程造成破裂？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3A4434-84D5-1A0B-AA72-F7A20CC0972B}"/>
              </a:ext>
            </a:extLst>
          </p:cNvPr>
          <p:cNvGrpSpPr/>
          <p:nvPr/>
        </p:nvGrpSpPr>
        <p:grpSpPr>
          <a:xfrm>
            <a:off x="542407" y="1304777"/>
            <a:ext cx="8286061" cy="3445966"/>
            <a:chOff x="293735" y="907620"/>
            <a:chExt cx="8803777" cy="412591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0FE0926-B845-21F6-60A0-C4C34E3A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41" r="-86"/>
            <a:stretch/>
          </p:blipFill>
          <p:spPr>
            <a:xfrm>
              <a:off x="4163727" y="1523851"/>
              <a:ext cx="3598367" cy="3209974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E8E285E-4504-00F8-D114-96902178CE4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300" r="69636"/>
            <a:stretch/>
          </p:blipFill>
          <p:spPr>
            <a:xfrm>
              <a:off x="293735" y="1527993"/>
              <a:ext cx="3600000" cy="3209974"/>
            </a:xfrm>
            <a:prstGeom prst="rect">
              <a:avLst/>
            </a:prstGeom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EE1AF7D-2F88-966F-6A9E-5C1C72372255}"/>
                </a:ext>
              </a:extLst>
            </p:cNvPr>
            <p:cNvGrpSpPr/>
            <p:nvPr/>
          </p:nvGrpSpPr>
          <p:grpSpPr>
            <a:xfrm>
              <a:off x="3545918" y="992624"/>
              <a:ext cx="1908511" cy="1512112"/>
              <a:chOff x="6777623" y="809053"/>
              <a:chExt cx="1908511" cy="1512112"/>
            </a:xfrm>
          </p:grpSpPr>
          <p:sp>
            <p:nvSpPr>
              <p:cNvPr id="29" name="AutoShape 56">
                <a:extLst>
                  <a:ext uri="{FF2B5EF4-FFF2-40B4-BE49-F238E27FC236}">
                    <a16:creationId xmlns:a16="http://schemas.microsoft.com/office/drawing/2014/main" id="{9833C83B-549C-2BB0-7B46-17EBE410F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80938">
                <a:off x="7353279" y="1610012"/>
                <a:ext cx="550503" cy="148017"/>
              </a:xfrm>
              <a:prstGeom prst="curvedDownArrow">
                <a:avLst>
                  <a:gd name="adj1" fmla="val 37500"/>
                  <a:gd name="adj2" fmla="val 75000"/>
                  <a:gd name="adj3" fmla="val 33333"/>
                </a:avLst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ja-JP" altLang="en-US" sz="1013"/>
              </a:p>
            </p:txBody>
          </p:sp>
          <p:grpSp>
            <p:nvGrpSpPr>
              <p:cNvPr id="67" name="Group 8">
                <a:extLst>
                  <a:ext uri="{FF2B5EF4-FFF2-40B4-BE49-F238E27FC236}">
                    <a16:creationId xmlns:a16="http://schemas.microsoft.com/office/drawing/2014/main" id="{B7E1D0A6-D2BF-9E02-E76D-13DD38E433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77623" y="1549151"/>
                <a:ext cx="571500" cy="628650"/>
                <a:chOff x="6288" y="2064"/>
                <a:chExt cx="384" cy="394"/>
              </a:xfrm>
            </p:grpSpPr>
            <p:pic>
              <p:nvPicPr>
                <p:cNvPr id="68" name="Picture 9">
                  <a:extLst>
                    <a:ext uri="{FF2B5EF4-FFF2-40B4-BE49-F238E27FC236}">
                      <a16:creationId xmlns:a16="http://schemas.microsoft.com/office/drawing/2014/main" id="{F6F7BC1A-6A4C-632F-B109-952C44A947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" y="2064"/>
                  <a:ext cx="382" cy="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9" name="Group 10">
                  <a:extLst>
                    <a:ext uri="{FF2B5EF4-FFF2-40B4-BE49-F238E27FC236}">
                      <a16:creationId xmlns:a16="http://schemas.microsoft.com/office/drawing/2014/main" id="{DA16807E-504E-D0E2-C94D-5F2C81B5C2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18" y="2136"/>
                  <a:ext cx="154" cy="312"/>
                  <a:chOff x="2016" y="2880"/>
                  <a:chExt cx="288" cy="768"/>
                </a:xfrm>
              </p:grpSpPr>
              <p:sp>
                <p:nvSpPr>
                  <p:cNvPr id="70" name="AutoShape 11">
                    <a:extLst>
                      <a:ext uri="{FF2B5EF4-FFF2-40B4-BE49-F238E27FC236}">
                        <a16:creationId xmlns:a16="http://schemas.microsoft.com/office/drawing/2014/main" id="{275FE293-342F-714F-76A8-867A2922CA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71" name="AutoShape 12">
                    <a:extLst>
                      <a:ext uri="{FF2B5EF4-FFF2-40B4-BE49-F238E27FC236}">
                        <a16:creationId xmlns:a16="http://schemas.microsoft.com/office/drawing/2014/main" id="{703556C6-120B-8A09-6B30-3B7F79A893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72" name="AutoShape 13">
                    <a:extLst>
                      <a:ext uri="{FF2B5EF4-FFF2-40B4-BE49-F238E27FC236}">
                        <a16:creationId xmlns:a16="http://schemas.microsoft.com/office/drawing/2014/main" id="{C9B06CBB-7AE7-14B4-4942-C4199D76A7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73" name="Rectangle 14">
                    <a:extLst>
                      <a:ext uri="{FF2B5EF4-FFF2-40B4-BE49-F238E27FC236}">
                        <a16:creationId xmlns:a16="http://schemas.microsoft.com/office/drawing/2014/main" id="{72B52349-3E01-BE80-4C11-5385DC31D4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74" name="AutoShape 15">
                    <a:extLst>
                      <a:ext uri="{FF2B5EF4-FFF2-40B4-BE49-F238E27FC236}">
                        <a16:creationId xmlns:a16="http://schemas.microsoft.com/office/drawing/2014/main" id="{D168CDAB-193F-4E5F-95F9-372B1201F5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</p:grpSp>
          <p:sp>
            <p:nvSpPr>
              <p:cNvPr id="76" name="Text Box 59">
                <a:hlinkHover r:id="rId4" action="ppaction://hlinksldjump"/>
                <a:extLst>
                  <a:ext uri="{FF2B5EF4-FFF2-40B4-BE49-F238E27FC236}">
                    <a16:creationId xmlns:a16="http://schemas.microsoft.com/office/drawing/2014/main" id="{1BCDC150-C70C-70C6-94FF-6B78B4B04C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39783" y="809053"/>
                <a:ext cx="935830" cy="368507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TW" altLang="en-US" sz="1400" b="1">
                    <a:solidFill>
                      <a:srgbClr val="CC3399"/>
                    </a:solidFill>
                  </a:rPr>
                  <a:t>裝櫃</a:t>
                </a:r>
              </a:p>
            </p:txBody>
          </p:sp>
          <p:sp>
            <p:nvSpPr>
              <p:cNvPr id="77" name="Text Box 55">
                <a:extLst>
                  <a:ext uri="{FF2B5EF4-FFF2-40B4-BE49-F238E27FC236}">
                    <a16:creationId xmlns:a16="http://schemas.microsoft.com/office/drawing/2014/main" id="{05D15722-8428-328B-49D8-7F506B029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9438" y="1173170"/>
                <a:ext cx="1010213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TW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碼頭，</a:t>
                </a:r>
                <a:r>
                  <a:rPr kumimoji="0" lang="en-US" altLang="zh-TW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PL</a:t>
                </a:r>
                <a:r>
                  <a:rPr kumimoji="0" lang="zh-TW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上貨車</a:t>
                </a:r>
              </a:p>
            </p:txBody>
          </p:sp>
          <p:pic>
            <p:nvPicPr>
              <p:cNvPr id="66" name="Picture 69">
                <a:extLst>
                  <a:ext uri="{FF2B5EF4-FFF2-40B4-BE49-F238E27FC236}">
                    <a16:creationId xmlns:a16="http://schemas.microsoft.com/office/drawing/2014/main" id="{4D708079-1F7A-F7E0-AF22-1EECD6CA6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3843" y="1662749"/>
                <a:ext cx="1182291" cy="658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0F44D65-F715-6311-89E8-14D9DDB19131}"/>
                </a:ext>
              </a:extLst>
            </p:cNvPr>
            <p:cNvGrpSpPr/>
            <p:nvPr/>
          </p:nvGrpSpPr>
          <p:grpSpPr>
            <a:xfrm>
              <a:off x="5585301" y="935478"/>
              <a:ext cx="1318951" cy="1219890"/>
              <a:chOff x="380783" y="2859860"/>
              <a:chExt cx="1318951" cy="1219890"/>
            </a:xfrm>
          </p:grpSpPr>
          <p:sp>
            <p:nvSpPr>
              <p:cNvPr id="82" name="Text Box 59">
                <a:hlinkHover r:id="rId4" action="ppaction://hlinksldjump"/>
                <a:extLst>
                  <a:ext uri="{FF2B5EF4-FFF2-40B4-BE49-F238E27FC236}">
                    <a16:creationId xmlns:a16="http://schemas.microsoft.com/office/drawing/2014/main" id="{E99F8558-1F80-D64E-AB5B-E158E8DF9C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452" y="2859860"/>
                <a:ext cx="1249680" cy="368507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CC3399"/>
                    </a:solidFill>
                  </a:rPr>
                  <a:t>廠區移動</a:t>
                </a:r>
              </a:p>
            </p:txBody>
          </p:sp>
          <p:sp>
            <p:nvSpPr>
              <p:cNvPr id="89" name="Text Box 62">
                <a:extLst>
                  <a:ext uri="{FF2B5EF4-FFF2-40B4-BE49-F238E27FC236}">
                    <a16:creationId xmlns:a16="http://schemas.microsoft.com/office/drawing/2014/main" id="{87355D74-1AA9-DF64-82A0-FE9437E40A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436" y="3246777"/>
                <a:ext cx="907621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ja-JP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FAB 2</a:t>
                </a:r>
                <a:r>
                  <a:rPr kumimoji="0" lang="en-US" altLang="ja-JP" sz="900">
                    <a:solidFill>
                      <a:srgbClr val="006600"/>
                    </a:solidFill>
                    <a:latin typeface="MS PGothic" panose="020B0600070205080204" pitchFamily="34" charset="-128"/>
                    <a:sym typeface="Wingdings" panose="05000000000000000000" pitchFamily="2" charset="2"/>
                  </a:rPr>
                  <a:t>FAB 1</a:t>
                </a:r>
                <a:endParaRPr kumimoji="0" lang="zh-TW" altLang="en-US" sz="900">
                  <a:solidFill>
                    <a:srgbClr val="006600"/>
                  </a:solidFill>
                  <a:latin typeface="MS PGothic" panose="020B0600070205080204" pitchFamily="34" charset="-128"/>
                </a:endParaRPr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14473911-57C5-0E93-8DC6-B43C46CCFDF7}"/>
                  </a:ext>
                </a:extLst>
              </p:cNvPr>
              <p:cNvGrpSpPr/>
              <p:nvPr/>
            </p:nvGrpSpPr>
            <p:grpSpPr>
              <a:xfrm>
                <a:off x="380783" y="3356302"/>
                <a:ext cx="1318951" cy="723448"/>
                <a:chOff x="7035147" y="1589968"/>
                <a:chExt cx="1182291" cy="658416"/>
              </a:xfrm>
            </p:grpSpPr>
            <p:pic>
              <p:nvPicPr>
                <p:cNvPr id="91" name="Picture 69">
                  <a:extLst>
                    <a:ext uri="{FF2B5EF4-FFF2-40B4-BE49-F238E27FC236}">
                      <a16:creationId xmlns:a16="http://schemas.microsoft.com/office/drawing/2014/main" id="{58D16BBB-FCF1-96C7-8E0A-A7012FC1A2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5147" y="1589968"/>
                  <a:ext cx="1182291" cy="658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圖片 91">
                  <a:extLst>
                    <a:ext uri="{FF2B5EF4-FFF2-40B4-BE49-F238E27FC236}">
                      <a16:creationId xmlns:a16="http://schemas.microsoft.com/office/drawing/2014/main" id="{3BD36638-B899-DABA-D27B-96FD19FB2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7158" y="1772672"/>
                  <a:ext cx="688758" cy="1971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9A79509-C225-EE92-ADE9-14ACCB2F207E}"/>
                </a:ext>
              </a:extLst>
            </p:cNvPr>
            <p:cNvGrpSpPr/>
            <p:nvPr/>
          </p:nvGrpSpPr>
          <p:grpSpPr>
            <a:xfrm>
              <a:off x="420716" y="1375027"/>
              <a:ext cx="1371748" cy="1330697"/>
              <a:chOff x="2509571" y="750973"/>
              <a:chExt cx="1371748" cy="1330697"/>
            </a:xfrm>
          </p:grpSpPr>
          <p:sp>
            <p:nvSpPr>
              <p:cNvPr id="45" name="Text Box 60">
                <a:extLst>
                  <a:ext uri="{FF2B5EF4-FFF2-40B4-BE49-F238E27FC236}">
                    <a16:creationId xmlns:a16="http://schemas.microsoft.com/office/drawing/2014/main" id="{42496098-8D39-73D9-B8D0-A03E30007F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2139" y="750973"/>
                <a:ext cx="1077413" cy="307777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FF0000"/>
                    </a:solidFill>
                  </a:rPr>
                  <a:t>堆高機</a:t>
                </a:r>
                <a:r>
                  <a:rPr lang="ja-JP" altLang="en-US" sz="1400" b="1" dirty="0">
                    <a:solidFill>
                      <a:srgbClr val="FF0000"/>
                    </a:solidFill>
                  </a:rPr>
                  <a:t>搬</a:t>
                </a:r>
                <a:r>
                  <a:rPr lang="zh-TW" altLang="en-US" sz="1400" b="1" dirty="0">
                    <a:solidFill>
                      <a:srgbClr val="FF0000"/>
                    </a:solidFill>
                  </a:rPr>
                  <a:t>運</a:t>
                </a:r>
                <a:endParaRPr lang="ja-JP" altLang="en-US" sz="1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36320D7-AF3D-7CBA-5229-668DE2C64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5827" y="1351692"/>
                <a:ext cx="605492" cy="728783"/>
              </a:xfrm>
              <a:prstGeom prst="rect">
                <a:avLst/>
              </a:prstGeom>
            </p:spPr>
          </p:pic>
          <p:sp>
            <p:nvSpPr>
              <p:cNvPr id="55" name="Text Box 62">
                <a:extLst>
                  <a:ext uri="{FF2B5EF4-FFF2-40B4-BE49-F238E27FC236}">
                    <a16:creationId xmlns:a16="http://schemas.microsoft.com/office/drawing/2014/main" id="{001DE9FD-DB2E-B7E1-3E03-347C3D5BB6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4897" y="1066698"/>
                <a:ext cx="1106393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ja-JP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2</a:t>
                </a:r>
                <a:r>
                  <a:rPr kumimoji="0" lang="zh-TW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樓倉庫</a:t>
                </a:r>
                <a:r>
                  <a:rPr kumimoji="0" lang="en-US" altLang="zh-TW" sz="900" dirty="0">
                    <a:solidFill>
                      <a:srgbClr val="006600"/>
                    </a:solidFill>
                    <a:latin typeface="MS PGothic" panose="020B0600070205080204" pitchFamily="34" charset="-128"/>
                    <a:sym typeface="Wingdings" panose="05000000000000000000" pitchFamily="2" charset="2"/>
                  </a:rPr>
                  <a:t>1</a:t>
                </a:r>
                <a:r>
                  <a:rPr kumimoji="0" lang="zh-TW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  <a:sym typeface="Wingdings" panose="05000000000000000000" pitchFamily="2" charset="2"/>
                  </a:rPr>
                  <a:t>樓倉庫</a:t>
                </a:r>
                <a:endParaRPr kumimoji="0" lang="zh-TW" altLang="en-US" sz="900" dirty="0">
                  <a:solidFill>
                    <a:srgbClr val="006600"/>
                  </a:solidFill>
                  <a:latin typeface="MS PGothic" panose="020B0600070205080204" pitchFamily="34" charset="-128"/>
                </a:endParaRPr>
              </a:p>
            </p:txBody>
          </p:sp>
          <p:grpSp>
            <p:nvGrpSpPr>
              <p:cNvPr id="57" name="Group 8">
                <a:extLst>
                  <a:ext uri="{FF2B5EF4-FFF2-40B4-BE49-F238E27FC236}">
                    <a16:creationId xmlns:a16="http://schemas.microsoft.com/office/drawing/2014/main" id="{506CD954-6F6C-37DC-A4EF-F661AC0423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9571" y="1453020"/>
                <a:ext cx="571500" cy="628650"/>
                <a:chOff x="6288" y="2064"/>
                <a:chExt cx="384" cy="394"/>
              </a:xfrm>
            </p:grpSpPr>
            <p:pic>
              <p:nvPicPr>
                <p:cNvPr id="58" name="Picture 9">
                  <a:extLst>
                    <a:ext uri="{FF2B5EF4-FFF2-40B4-BE49-F238E27FC236}">
                      <a16:creationId xmlns:a16="http://schemas.microsoft.com/office/drawing/2014/main" id="{82BA39F4-7549-0A22-4F91-52983D5DED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" y="2064"/>
                  <a:ext cx="382" cy="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9" name="Group 10">
                  <a:extLst>
                    <a:ext uri="{FF2B5EF4-FFF2-40B4-BE49-F238E27FC236}">
                      <a16:creationId xmlns:a16="http://schemas.microsoft.com/office/drawing/2014/main" id="{7E4E697B-0EF2-EDD3-0B29-210E4D8F84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18" y="2136"/>
                  <a:ext cx="154" cy="312"/>
                  <a:chOff x="2016" y="2880"/>
                  <a:chExt cx="288" cy="768"/>
                </a:xfrm>
              </p:grpSpPr>
              <p:sp>
                <p:nvSpPr>
                  <p:cNvPr id="60" name="AutoShape 11">
                    <a:extLst>
                      <a:ext uri="{FF2B5EF4-FFF2-40B4-BE49-F238E27FC236}">
                        <a16:creationId xmlns:a16="http://schemas.microsoft.com/office/drawing/2014/main" id="{11AD0E06-F74B-A445-6135-2F607F4A0B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61" name="AutoShape 12">
                    <a:extLst>
                      <a:ext uri="{FF2B5EF4-FFF2-40B4-BE49-F238E27FC236}">
                        <a16:creationId xmlns:a16="http://schemas.microsoft.com/office/drawing/2014/main" id="{C1938345-5A7D-A2CD-2018-A14132CB15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62" name="AutoShape 13">
                    <a:extLst>
                      <a:ext uri="{FF2B5EF4-FFF2-40B4-BE49-F238E27FC236}">
                        <a16:creationId xmlns:a16="http://schemas.microsoft.com/office/drawing/2014/main" id="{F0BA5399-7BC0-0D22-243C-9F1C94AD9D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63" name="Rectangle 14">
                    <a:extLst>
                      <a:ext uri="{FF2B5EF4-FFF2-40B4-BE49-F238E27FC236}">
                        <a16:creationId xmlns:a16="http://schemas.microsoft.com/office/drawing/2014/main" id="{B93ADC40-93A0-E392-793C-8C52BBBEC7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64" name="AutoShape 15">
                    <a:extLst>
                      <a:ext uri="{FF2B5EF4-FFF2-40B4-BE49-F238E27FC236}">
                        <a16:creationId xmlns:a16="http://schemas.microsoft.com/office/drawing/2014/main" id="{654C2EEC-B56D-388B-5758-DE109DC7ED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</p:grpSp>
          <p:sp>
            <p:nvSpPr>
              <p:cNvPr id="108" name="AutoShape 56">
                <a:extLst>
                  <a:ext uri="{FF2B5EF4-FFF2-40B4-BE49-F238E27FC236}">
                    <a16:creationId xmlns:a16="http://schemas.microsoft.com/office/drawing/2014/main" id="{7E023E7A-38EB-5959-CB94-C4F8B505A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80938">
                <a:off x="3010238" y="1400733"/>
                <a:ext cx="550503" cy="148017"/>
              </a:xfrm>
              <a:prstGeom prst="curvedDownArrow">
                <a:avLst>
                  <a:gd name="adj1" fmla="val 37500"/>
                  <a:gd name="adj2" fmla="val 75000"/>
                  <a:gd name="adj3" fmla="val 33333"/>
                </a:avLst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ja-JP" altLang="en-US" sz="1013"/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731C683-6C81-1280-137A-DF44E19C6303}"/>
                </a:ext>
              </a:extLst>
            </p:cNvPr>
            <p:cNvGrpSpPr/>
            <p:nvPr/>
          </p:nvGrpSpPr>
          <p:grpSpPr>
            <a:xfrm>
              <a:off x="3486467" y="3738653"/>
              <a:ext cx="1797133" cy="1294886"/>
              <a:chOff x="2415533" y="2754302"/>
              <a:chExt cx="1797133" cy="1294886"/>
            </a:xfrm>
          </p:grpSpPr>
          <p:grpSp>
            <p:nvGrpSpPr>
              <p:cNvPr id="94" name="Group 8">
                <a:extLst>
                  <a:ext uri="{FF2B5EF4-FFF2-40B4-BE49-F238E27FC236}">
                    <a16:creationId xmlns:a16="http://schemas.microsoft.com/office/drawing/2014/main" id="{FF4A2C3A-0996-A335-D1FD-A69BFFD56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1166" y="3336962"/>
                <a:ext cx="571500" cy="628650"/>
                <a:chOff x="6288" y="2064"/>
                <a:chExt cx="384" cy="394"/>
              </a:xfrm>
            </p:grpSpPr>
            <p:pic>
              <p:nvPicPr>
                <p:cNvPr id="95" name="Picture 9">
                  <a:extLst>
                    <a:ext uri="{FF2B5EF4-FFF2-40B4-BE49-F238E27FC236}">
                      <a16:creationId xmlns:a16="http://schemas.microsoft.com/office/drawing/2014/main" id="{FF0D3FC0-2CB9-496C-B428-68675E6394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" y="2064"/>
                  <a:ext cx="382" cy="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6" name="Group 10">
                  <a:extLst>
                    <a:ext uri="{FF2B5EF4-FFF2-40B4-BE49-F238E27FC236}">
                      <a16:creationId xmlns:a16="http://schemas.microsoft.com/office/drawing/2014/main" id="{4A5466FE-99CF-9711-D4DE-E0F6A62FFE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18" y="2136"/>
                  <a:ext cx="154" cy="312"/>
                  <a:chOff x="2016" y="2880"/>
                  <a:chExt cx="288" cy="768"/>
                </a:xfrm>
              </p:grpSpPr>
              <p:sp>
                <p:nvSpPr>
                  <p:cNvPr id="97" name="AutoShape 11">
                    <a:extLst>
                      <a:ext uri="{FF2B5EF4-FFF2-40B4-BE49-F238E27FC236}">
                        <a16:creationId xmlns:a16="http://schemas.microsoft.com/office/drawing/2014/main" id="{5218CC0D-C091-A843-ABD1-405A5C80D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98" name="AutoShape 12">
                    <a:extLst>
                      <a:ext uri="{FF2B5EF4-FFF2-40B4-BE49-F238E27FC236}">
                        <a16:creationId xmlns:a16="http://schemas.microsoft.com/office/drawing/2014/main" id="{EE451BBE-9152-0A60-307C-08C8449D60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99" name="AutoShape 13">
                    <a:extLst>
                      <a:ext uri="{FF2B5EF4-FFF2-40B4-BE49-F238E27FC236}">
                        <a16:creationId xmlns:a16="http://schemas.microsoft.com/office/drawing/2014/main" id="{C8A93D79-F35C-F57E-6747-2144E8CE89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00" name="Rectangle 14">
                    <a:extLst>
                      <a:ext uri="{FF2B5EF4-FFF2-40B4-BE49-F238E27FC236}">
                        <a16:creationId xmlns:a16="http://schemas.microsoft.com/office/drawing/2014/main" id="{85760F61-268F-6AFC-46E4-D395DF5D4C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01" name="AutoShape 15">
                    <a:extLst>
                      <a:ext uri="{FF2B5EF4-FFF2-40B4-BE49-F238E27FC236}">
                        <a16:creationId xmlns:a16="http://schemas.microsoft.com/office/drawing/2014/main" id="{E48C50A3-AA41-41D4-CA47-439EEE82FD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</p:grpSp>
          <p:sp>
            <p:nvSpPr>
              <p:cNvPr id="102" name="Text Box 59">
                <a:hlinkHover r:id="rId4" action="ppaction://hlinksldjump"/>
                <a:extLst>
                  <a:ext uri="{FF2B5EF4-FFF2-40B4-BE49-F238E27FC236}">
                    <a16:creationId xmlns:a16="http://schemas.microsoft.com/office/drawing/2014/main" id="{EC068B61-62E9-712B-0D91-62E93890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5257" y="2754302"/>
                <a:ext cx="935831" cy="331656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TW" altLang="en-US" sz="1200" b="1">
                    <a:solidFill>
                      <a:srgbClr val="CC3399"/>
                    </a:solidFill>
                  </a:rPr>
                  <a:t>卸貨</a:t>
                </a:r>
              </a:p>
            </p:txBody>
          </p:sp>
          <p:sp>
            <p:nvSpPr>
              <p:cNvPr id="103" name="Text Box 55">
                <a:extLst>
                  <a:ext uri="{FF2B5EF4-FFF2-40B4-BE49-F238E27FC236}">
                    <a16:creationId xmlns:a16="http://schemas.microsoft.com/office/drawing/2014/main" id="{7992BC93-459B-8879-4CC8-3072540C7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203" y="3158274"/>
                <a:ext cx="891591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zh-TW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碼頭</a:t>
                </a:r>
                <a:r>
                  <a:rPr kumimoji="0" lang="ja-JP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、 </a:t>
                </a:r>
                <a:r>
                  <a:rPr kumimoji="0" lang="en-US" altLang="zh-TW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PL</a:t>
                </a:r>
                <a:r>
                  <a:rPr kumimoji="0" lang="zh-TW" altLang="en-US" sz="90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卸貨</a:t>
                </a:r>
              </a:p>
            </p:txBody>
          </p:sp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81508AF7-DFB0-D92D-22C1-3E4C30EA1977}"/>
                  </a:ext>
                </a:extLst>
              </p:cNvPr>
              <p:cNvGrpSpPr/>
              <p:nvPr/>
            </p:nvGrpSpPr>
            <p:grpSpPr>
              <a:xfrm>
                <a:off x="2415533" y="3390772"/>
                <a:ext cx="1182291" cy="658416"/>
                <a:chOff x="7035147" y="1589968"/>
                <a:chExt cx="1182291" cy="658416"/>
              </a:xfrm>
            </p:grpSpPr>
            <p:pic>
              <p:nvPicPr>
                <p:cNvPr id="106" name="Picture 69">
                  <a:extLst>
                    <a:ext uri="{FF2B5EF4-FFF2-40B4-BE49-F238E27FC236}">
                      <a16:creationId xmlns:a16="http://schemas.microsoft.com/office/drawing/2014/main" id="{75EDDACC-5E4C-E3E4-B1BE-14BCB86AC1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35147" y="1589968"/>
                  <a:ext cx="1182291" cy="658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圖片 106">
                  <a:extLst>
                    <a:ext uri="{FF2B5EF4-FFF2-40B4-BE49-F238E27FC236}">
                      <a16:creationId xmlns:a16="http://schemas.microsoft.com/office/drawing/2014/main" id="{4C98B24B-0663-63FB-1422-08D1DA3BCA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7158" y="1772672"/>
                  <a:ext cx="688758" cy="197174"/>
                </a:xfrm>
                <a:prstGeom prst="rect">
                  <a:avLst/>
                </a:prstGeom>
              </p:spPr>
            </p:pic>
          </p:grpSp>
          <p:sp>
            <p:nvSpPr>
              <p:cNvPr id="109" name="AutoShape 56">
                <a:extLst>
                  <a:ext uri="{FF2B5EF4-FFF2-40B4-BE49-F238E27FC236}">
                    <a16:creationId xmlns:a16="http://schemas.microsoft.com/office/drawing/2014/main" id="{A5EE6AEA-5BB9-356C-A59F-FA94538B4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80938">
                <a:off x="3181758" y="3443681"/>
                <a:ext cx="550503" cy="148017"/>
              </a:xfrm>
              <a:prstGeom prst="curvedDownArrow">
                <a:avLst>
                  <a:gd name="adj1" fmla="val 37500"/>
                  <a:gd name="adj2" fmla="val 75000"/>
                  <a:gd name="adj3" fmla="val 33333"/>
                </a:avLst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ja-JP" altLang="en-US" sz="1013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A5E3E6D0-352A-154A-05FE-BCDFD1282DA6}"/>
                </a:ext>
              </a:extLst>
            </p:cNvPr>
            <p:cNvGrpSpPr/>
            <p:nvPr/>
          </p:nvGrpSpPr>
          <p:grpSpPr>
            <a:xfrm>
              <a:off x="7646921" y="3552151"/>
              <a:ext cx="1450591" cy="1273605"/>
              <a:chOff x="6839783" y="2811370"/>
              <a:chExt cx="1450591" cy="1273605"/>
            </a:xfrm>
          </p:grpSpPr>
          <p:pic>
            <p:nvPicPr>
              <p:cNvPr id="21" name="Picture 9">
                <a:extLst>
                  <a:ext uri="{FF2B5EF4-FFF2-40B4-BE49-F238E27FC236}">
                    <a16:creationId xmlns:a16="http://schemas.microsoft.com/office/drawing/2014/main" id="{80193611-AA73-9441-35F9-C37065FF2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9783" y="3456325"/>
                <a:ext cx="568523" cy="628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0" name="Group 24">
                <a:extLst>
                  <a:ext uri="{FF2B5EF4-FFF2-40B4-BE49-F238E27FC236}">
                    <a16:creationId xmlns:a16="http://schemas.microsoft.com/office/drawing/2014/main" id="{ACB33019-D816-ED1F-E64A-5150461BCB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99605" y="3426303"/>
                <a:ext cx="390769" cy="569807"/>
                <a:chOff x="2400" y="1392"/>
                <a:chExt cx="432" cy="579"/>
              </a:xfrm>
            </p:grpSpPr>
            <p:sp>
              <p:nvSpPr>
                <p:cNvPr id="111" name="Rectangle 25">
                  <a:extLst>
                    <a:ext uri="{FF2B5EF4-FFF2-40B4-BE49-F238E27FC236}">
                      <a16:creationId xmlns:a16="http://schemas.microsoft.com/office/drawing/2014/main" id="{53934ED1-28AA-2414-2546-F62C501E6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2626">
                  <a:off x="2728" y="1392"/>
                  <a:ext cx="67" cy="552"/>
                </a:xfrm>
                <a:prstGeom prst="rect">
                  <a:avLst/>
                </a:prstGeom>
                <a:solidFill>
                  <a:srgbClr val="0000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12" name="Rectangle 26">
                  <a:extLst>
                    <a:ext uri="{FF2B5EF4-FFF2-40B4-BE49-F238E27FC236}">
                      <a16:creationId xmlns:a16="http://schemas.microsoft.com/office/drawing/2014/main" id="{2CD2562A-E07C-550B-A4CB-1200385D8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77568">
                  <a:off x="2407" y="1927"/>
                  <a:ext cx="331" cy="22"/>
                </a:xfrm>
                <a:prstGeom prst="rect">
                  <a:avLst/>
                </a:prstGeom>
                <a:solidFill>
                  <a:srgbClr val="0000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13" name="Rectangle 27">
                  <a:extLst>
                    <a:ext uri="{FF2B5EF4-FFF2-40B4-BE49-F238E27FC236}">
                      <a16:creationId xmlns:a16="http://schemas.microsoft.com/office/drawing/2014/main" id="{35661E25-2D9C-3970-A1B3-1CCBC7009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1949"/>
                  <a:ext cx="83" cy="22"/>
                </a:xfrm>
                <a:prstGeom prst="rect">
                  <a:avLst/>
                </a:prstGeom>
                <a:solidFill>
                  <a:srgbClr val="808080"/>
                </a:solidFill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14" name="Rectangle 28">
                  <a:extLst>
                    <a:ext uri="{FF2B5EF4-FFF2-40B4-BE49-F238E27FC236}">
                      <a16:creationId xmlns:a16="http://schemas.microsoft.com/office/drawing/2014/main" id="{93BC1BD0-6D89-31B7-998B-A0D419F34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053358">
                  <a:off x="2563" y="1430"/>
                  <a:ext cx="168" cy="493"/>
                </a:xfrm>
                <a:prstGeom prst="rect">
                  <a:avLst/>
                </a:prstGeom>
                <a:pattFill prst="ltVert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ja-JP" altLang="en-US" sz="1013"/>
                </a:p>
              </p:txBody>
            </p:sp>
            <p:sp>
              <p:nvSpPr>
                <p:cNvPr id="115" name="Line 29">
                  <a:extLst>
                    <a:ext uri="{FF2B5EF4-FFF2-40B4-BE49-F238E27FC236}">
                      <a16:creationId xmlns:a16="http://schemas.microsoft.com/office/drawing/2014/main" id="{6E26AE59-C101-8048-4A8C-A42F90217C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971"/>
                  <a:ext cx="432" cy="0"/>
                </a:xfrm>
                <a:prstGeom prst="line">
                  <a:avLst/>
                </a:prstGeom>
                <a:noFill/>
                <a:ln w="444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13"/>
                </a:p>
              </p:txBody>
            </p:sp>
          </p:grpSp>
          <p:sp>
            <p:nvSpPr>
              <p:cNvPr id="116" name="Text Box 59">
                <a:hlinkHover r:id="rId4" action="ppaction://hlinksldjump"/>
                <a:extLst>
                  <a:ext uri="{FF2B5EF4-FFF2-40B4-BE49-F238E27FC236}">
                    <a16:creationId xmlns:a16="http://schemas.microsoft.com/office/drawing/2014/main" id="{BCABE91E-38C6-5BE3-55DC-4A56A21CC9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9441" y="2811370"/>
                <a:ext cx="1146468" cy="307777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TW" altLang="en-US" sz="1400" b="1" dirty="0">
                    <a:solidFill>
                      <a:srgbClr val="CC3399"/>
                    </a:solidFill>
                  </a:rPr>
                  <a:t>積層生產</a:t>
                </a:r>
              </a:p>
            </p:txBody>
          </p:sp>
          <p:sp>
            <p:nvSpPr>
              <p:cNvPr id="118" name="Text Box 55">
                <a:extLst>
                  <a:ext uri="{FF2B5EF4-FFF2-40B4-BE49-F238E27FC236}">
                    <a16:creationId xmlns:a16="http://schemas.microsoft.com/office/drawing/2014/main" id="{B16F774B-A514-796B-7021-9DE7AF8892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47048" y="3185922"/>
                <a:ext cx="1146468" cy="230832"/>
              </a:xfrm>
              <a:prstGeom prst="rect">
                <a:avLst/>
              </a:prstGeom>
              <a:gradFill rotWithShape="1">
                <a:gsLst>
                  <a:gs pos="0">
                    <a:srgbClr val="FF99CC"/>
                  </a:gs>
                  <a:gs pos="50000">
                    <a:schemeClr val="bg1"/>
                  </a:gs>
                  <a:gs pos="100000">
                    <a:srgbClr val="FF99CC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TW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T/T</a:t>
                </a:r>
                <a:r>
                  <a:rPr kumimoji="0" lang="zh-TW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上架</a:t>
                </a:r>
                <a:r>
                  <a:rPr kumimoji="0" lang="ja-JP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、</a:t>
                </a:r>
                <a:r>
                  <a:rPr kumimoji="0" lang="zh-TW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板</a:t>
                </a:r>
                <a:r>
                  <a:rPr kumimoji="0" lang="ja-JP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割</a:t>
                </a:r>
                <a:r>
                  <a:rPr kumimoji="0" lang="zh-TW" altLang="en-US" sz="900" dirty="0">
                    <a:solidFill>
                      <a:srgbClr val="006600"/>
                    </a:solidFill>
                    <a:latin typeface="MS PGothic" panose="020B0600070205080204" pitchFamily="34" charset="-128"/>
                  </a:rPr>
                  <a:t>檢查</a:t>
                </a:r>
              </a:p>
            </p:txBody>
          </p:sp>
          <p:sp>
            <p:nvSpPr>
              <p:cNvPr id="145" name="Text Box 97">
                <a:extLst>
                  <a:ext uri="{FF2B5EF4-FFF2-40B4-BE49-F238E27FC236}">
                    <a16:creationId xmlns:a16="http://schemas.microsoft.com/office/drawing/2014/main" id="{2190C4A3-378E-99FA-C3F2-5773B421C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331" y="3524434"/>
                <a:ext cx="799546" cy="253916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1050">
                    <a:solidFill>
                      <a:srgbClr val="0033CC"/>
                    </a:solidFill>
                  </a:rPr>
                  <a:t>板割檢查</a:t>
                </a:r>
              </a:p>
            </p:txBody>
          </p:sp>
        </p:grpSp>
        <p:sp>
          <p:nvSpPr>
            <p:cNvPr id="12" name="語音泡泡: 矩形 11">
              <a:extLst>
                <a:ext uri="{FF2B5EF4-FFF2-40B4-BE49-F238E27FC236}">
                  <a16:creationId xmlns:a16="http://schemas.microsoft.com/office/drawing/2014/main" id="{A3ABB289-719F-7FFB-3B06-2DA011CF1F12}"/>
                </a:ext>
              </a:extLst>
            </p:cNvPr>
            <p:cNvSpPr/>
            <p:nvPr/>
          </p:nvSpPr>
          <p:spPr>
            <a:xfrm>
              <a:off x="2435209" y="1971168"/>
              <a:ext cx="1129199" cy="2472610"/>
            </a:xfrm>
            <a:prstGeom prst="wedgeRectCallout">
              <a:avLst>
                <a:gd name="adj1" fmla="val -111932"/>
                <a:gd name="adj2" fmla="val -5672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3" name="語音泡泡: 矩形 12">
              <a:extLst>
                <a:ext uri="{FF2B5EF4-FFF2-40B4-BE49-F238E27FC236}">
                  <a16:creationId xmlns:a16="http://schemas.microsoft.com/office/drawing/2014/main" id="{1555215E-0FE5-FFB3-C85D-55A8AFEF2C56}"/>
                </a:ext>
              </a:extLst>
            </p:cNvPr>
            <p:cNvSpPr/>
            <p:nvPr/>
          </p:nvSpPr>
          <p:spPr>
            <a:xfrm>
              <a:off x="4944992" y="2304337"/>
              <a:ext cx="225403" cy="2139442"/>
            </a:xfrm>
            <a:prstGeom prst="wedgeRectCallout">
              <a:avLst>
                <a:gd name="adj1" fmla="val -382997"/>
                <a:gd name="adj2" fmla="val -55895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" name="語音泡泡: 矩形 13">
              <a:extLst>
                <a:ext uri="{FF2B5EF4-FFF2-40B4-BE49-F238E27FC236}">
                  <a16:creationId xmlns:a16="http://schemas.microsoft.com/office/drawing/2014/main" id="{AC17DDB7-18BF-F702-7026-711706FF3003}"/>
                </a:ext>
              </a:extLst>
            </p:cNvPr>
            <p:cNvSpPr/>
            <p:nvPr/>
          </p:nvSpPr>
          <p:spPr>
            <a:xfrm>
              <a:off x="5205536" y="2304336"/>
              <a:ext cx="225403" cy="2139442"/>
            </a:xfrm>
            <a:prstGeom prst="wedgeRectCallout">
              <a:avLst>
                <a:gd name="adj1" fmla="val 385529"/>
                <a:gd name="adj2" fmla="val -82045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5" name="語音泡泡: 矩形 14">
              <a:extLst>
                <a:ext uri="{FF2B5EF4-FFF2-40B4-BE49-F238E27FC236}">
                  <a16:creationId xmlns:a16="http://schemas.microsoft.com/office/drawing/2014/main" id="{AFCC82C6-2B17-6380-1124-1A6F1687979C}"/>
                </a:ext>
              </a:extLst>
            </p:cNvPr>
            <p:cNvSpPr/>
            <p:nvPr/>
          </p:nvSpPr>
          <p:spPr>
            <a:xfrm>
              <a:off x="5630328" y="2325940"/>
              <a:ext cx="225403" cy="2139442"/>
            </a:xfrm>
            <a:prstGeom prst="wedgeRectCallout">
              <a:avLst>
                <a:gd name="adj1" fmla="val -219038"/>
                <a:gd name="adj2" fmla="val 689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6" name="語音泡泡: 矩形 15">
              <a:extLst>
                <a:ext uri="{FF2B5EF4-FFF2-40B4-BE49-F238E27FC236}">
                  <a16:creationId xmlns:a16="http://schemas.microsoft.com/office/drawing/2014/main" id="{A90C8732-4FF0-B144-2F93-B37701D04E1C}"/>
                </a:ext>
              </a:extLst>
            </p:cNvPr>
            <p:cNvSpPr/>
            <p:nvPr/>
          </p:nvSpPr>
          <p:spPr>
            <a:xfrm>
              <a:off x="6082255" y="2322478"/>
              <a:ext cx="225403" cy="2139442"/>
            </a:xfrm>
            <a:prstGeom prst="wedgeRectCallout">
              <a:avLst>
                <a:gd name="adj1" fmla="val 449761"/>
                <a:gd name="adj2" fmla="val -8916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C1DADD32-3584-1AB9-E024-33FEBF5C9CBE}"/>
                </a:ext>
              </a:extLst>
            </p:cNvPr>
            <p:cNvGrpSpPr/>
            <p:nvPr/>
          </p:nvGrpSpPr>
          <p:grpSpPr>
            <a:xfrm>
              <a:off x="7141059" y="907620"/>
              <a:ext cx="1240206" cy="1255010"/>
              <a:chOff x="7454015" y="932283"/>
              <a:chExt cx="1240206" cy="1255010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5C5760C9-00A1-52BE-6C31-58F8BF1447C8}"/>
                  </a:ext>
                </a:extLst>
              </p:cNvPr>
              <p:cNvGrpSpPr/>
              <p:nvPr/>
            </p:nvGrpSpPr>
            <p:grpSpPr>
              <a:xfrm>
                <a:off x="7454015" y="932283"/>
                <a:ext cx="1240206" cy="1255010"/>
                <a:chOff x="4836112" y="2700136"/>
                <a:chExt cx="1240206" cy="1255010"/>
              </a:xfrm>
            </p:grpSpPr>
            <p:sp>
              <p:nvSpPr>
                <p:cNvPr id="117" name="Text Box 59">
                  <a:hlinkHover r:id="rId4" action="ppaction://hlinksldjump"/>
                  <a:extLst>
                    <a:ext uri="{FF2B5EF4-FFF2-40B4-BE49-F238E27FC236}">
                      <a16:creationId xmlns:a16="http://schemas.microsoft.com/office/drawing/2014/main" id="{DD27E702-1BFE-B41A-BBC6-2E55C4E7D0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112" y="2700136"/>
                  <a:ext cx="1160817" cy="368507"/>
                </a:xfrm>
                <a:prstGeom prst="rect">
                  <a:avLst/>
                </a:prstGeom>
                <a:solidFill>
                  <a:srgbClr val="CCFF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5715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400" b="1" dirty="0">
                      <a:solidFill>
                        <a:srgbClr val="FF0000"/>
                      </a:solidFill>
                    </a:rPr>
                    <a:t>搬運</a:t>
                  </a:r>
                  <a:r>
                    <a:rPr lang="zh-TW" altLang="en-US" sz="1400" b="1" dirty="0">
                      <a:solidFill>
                        <a:srgbClr val="CC3399"/>
                      </a:solidFill>
                    </a:rPr>
                    <a:t>入庫</a:t>
                  </a:r>
                </a:p>
              </p:txBody>
            </p:sp>
            <p:sp>
              <p:nvSpPr>
                <p:cNvPr id="119" name="Text Box 55">
                  <a:extLst>
                    <a:ext uri="{FF2B5EF4-FFF2-40B4-BE49-F238E27FC236}">
                      <a16:creationId xmlns:a16="http://schemas.microsoft.com/office/drawing/2014/main" id="{01D676FF-1F8D-0CC2-E551-67F26F5179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9379" y="3053923"/>
                  <a:ext cx="992579" cy="230832"/>
                </a:xfrm>
                <a:prstGeom prst="rect">
                  <a:avLst/>
                </a:prstGeom>
                <a:gradFill rotWithShape="1">
                  <a:gsLst>
                    <a:gs pos="0">
                      <a:srgbClr val="FF99CC"/>
                    </a:gs>
                    <a:gs pos="50000">
                      <a:schemeClr val="bg1"/>
                    </a:gs>
                    <a:gs pos="100000">
                      <a:srgbClr val="FF99CC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57150" algn="ctr">
                      <a:solidFill>
                        <a:srgbClr val="0000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zh-TW" altLang="en-US" sz="900">
                      <a:solidFill>
                        <a:srgbClr val="006600"/>
                      </a:solidFill>
                      <a:latin typeface="MS PGothic" panose="020B0600070205080204" pitchFamily="34" charset="-128"/>
                    </a:rPr>
                    <a:t>搬運至研磨倉庫</a:t>
                  </a:r>
                </a:p>
              </p:txBody>
            </p:sp>
            <p:grpSp>
              <p:nvGrpSpPr>
                <p:cNvPr id="120" name="Group 8">
                  <a:extLst>
                    <a:ext uri="{FF2B5EF4-FFF2-40B4-BE49-F238E27FC236}">
                      <a16:creationId xmlns:a16="http://schemas.microsoft.com/office/drawing/2014/main" id="{52088D5C-A76A-168B-92EE-8A8AE75120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46909" y="3326496"/>
                  <a:ext cx="571500" cy="628650"/>
                  <a:chOff x="6288" y="2064"/>
                  <a:chExt cx="384" cy="394"/>
                </a:xfrm>
              </p:grpSpPr>
              <p:pic>
                <p:nvPicPr>
                  <p:cNvPr id="121" name="Picture 9">
                    <a:extLst>
                      <a:ext uri="{FF2B5EF4-FFF2-40B4-BE49-F238E27FC236}">
                        <a16:creationId xmlns:a16="http://schemas.microsoft.com/office/drawing/2014/main" id="{72C2704C-3749-58B1-BA16-0CD341ACD0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88" y="2064"/>
                    <a:ext cx="382" cy="3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2" name="Group 10">
                    <a:extLst>
                      <a:ext uri="{FF2B5EF4-FFF2-40B4-BE49-F238E27FC236}">
                        <a16:creationId xmlns:a16="http://schemas.microsoft.com/office/drawing/2014/main" id="{F2101517-75E7-64D7-F961-C73E4160E0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518" y="2136"/>
                    <a:ext cx="154" cy="312"/>
                    <a:chOff x="2016" y="2880"/>
                    <a:chExt cx="288" cy="768"/>
                  </a:xfrm>
                </p:grpSpPr>
                <p:sp>
                  <p:nvSpPr>
                    <p:cNvPr id="123" name="AutoShape 11">
                      <a:extLst>
                        <a:ext uri="{FF2B5EF4-FFF2-40B4-BE49-F238E27FC236}">
                          <a16:creationId xmlns:a16="http://schemas.microsoft.com/office/drawing/2014/main" id="{9F6B8A02-A10E-0401-1A06-5D73ADE1A8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6" y="3504"/>
                      <a:ext cx="288" cy="144"/>
                    </a:xfrm>
                    <a:prstGeom prst="cube">
                      <a:avLst>
                        <a:gd name="adj" fmla="val 62500"/>
                      </a:avLst>
                    </a:prstGeom>
                    <a:solidFill>
                      <a:srgbClr val="0000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013"/>
                    </a:p>
                  </p:txBody>
                </p:sp>
                <p:sp>
                  <p:nvSpPr>
                    <p:cNvPr id="124" name="AutoShape 12">
                      <a:extLst>
                        <a:ext uri="{FF2B5EF4-FFF2-40B4-BE49-F238E27FC236}">
                          <a16:creationId xmlns:a16="http://schemas.microsoft.com/office/drawing/2014/main" id="{1EFD259B-63BE-1F27-9469-2065140E38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6" y="2880"/>
                      <a:ext cx="144" cy="720"/>
                    </a:xfrm>
                    <a:prstGeom prst="cube">
                      <a:avLst>
                        <a:gd name="adj" fmla="val 80731"/>
                      </a:avLst>
                    </a:prstGeom>
                    <a:solidFill>
                      <a:srgbClr val="0000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013"/>
                    </a:p>
                  </p:txBody>
                </p:sp>
                <p:sp>
                  <p:nvSpPr>
                    <p:cNvPr id="125" name="AutoShape 13">
                      <a:extLst>
                        <a:ext uri="{FF2B5EF4-FFF2-40B4-BE49-F238E27FC236}">
                          <a16:creationId xmlns:a16="http://schemas.microsoft.com/office/drawing/2014/main" id="{656315CF-CDE4-854C-646D-73EEA6ABE7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2880"/>
                      <a:ext cx="240" cy="720"/>
                    </a:xfrm>
                    <a:prstGeom prst="cube">
                      <a:avLst>
                        <a:gd name="adj" fmla="val 48440"/>
                      </a:avLst>
                    </a:prstGeom>
                    <a:solidFill>
                      <a:srgbClr val="008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013"/>
                    </a:p>
                  </p:txBody>
                </p:sp>
                <p:sp>
                  <p:nvSpPr>
                    <p:cNvPr id="126" name="Rectangle 14">
                      <a:extLst>
                        <a:ext uri="{FF2B5EF4-FFF2-40B4-BE49-F238E27FC236}">
                          <a16:creationId xmlns:a16="http://schemas.microsoft.com/office/drawing/2014/main" id="{B4E4636A-F7C5-5633-FDAA-B065E47D73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6" y="3312"/>
                      <a:ext cx="170" cy="4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ja-JP" altLang="en-US" sz="1013"/>
                    </a:p>
                  </p:txBody>
                </p:sp>
                <p:sp>
                  <p:nvSpPr>
                    <p:cNvPr id="127" name="AutoShape 15">
                      <a:extLst>
                        <a:ext uri="{FF2B5EF4-FFF2-40B4-BE49-F238E27FC236}">
                          <a16:creationId xmlns:a16="http://schemas.microsoft.com/office/drawing/2014/main" id="{23692156-3A09-0BD6-A988-D4ED8F6A53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2880"/>
                      <a:ext cx="144" cy="720"/>
                    </a:xfrm>
                    <a:prstGeom prst="cube">
                      <a:avLst>
                        <a:gd name="adj" fmla="val 80731"/>
                      </a:avLst>
                    </a:prstGeom>
                    <a:solidFill>
                      <a:srgbClr val="0000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ja-JP" altLang="en-US" sz="1013"/>
                    </a:p>
                  </p:txBody>
                </p:sp>
              </p:grpSp>
            </p:grpSp>
            <p:grpSp>
              <p:nvGrpSpPr>
                <p:cNvPr id="130" name="Group 10">
                  <a:extLst>
                    <a:ext uri="{FF2B5EF4-FFF2-40B4-BE49-F238E27FC236}">
                      <a16:creationId xmlns:a16="http://schemas.microsoft.com/office/drawing/2014/main" id="{70A0909A-CDE0-8AA9-9934-ED569B1FB0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614883" y="3441376"/>
                  <a:ext cx="229195" cy="497814"/>
                  <a:chOff x="2016" y="2880"/>
                  <a:chExt cx="288" cy="768"/>
                </a:xfrm>
              </p:grpSpPr>
              <p:sp>
                <p:nvSpPr>
                  <p:cNvPr id="131" name="AutoShape 11">
                    <a:extLst>
                      <a:ext uri="{FF2B5EF4-FFF2-40B4-BE49-F238E27FC236}">
                        <a16:creationId xmlns:a16="http://schemas.microsoft.com/office/drawing/2014/main" id="{95E713F4-969B-729A-A4E2-333BD54593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32" name="AutoShape 12">
                    <a:extLst>
                      <a:ext uri="{FF2B5EF4-FFF2-40B4-BE49-F238E27FC236}">
                        <a16:creationId xmlns:a16="http://schemas.microsoft.com/office/drawing/2014/main" id="{643D62EB-7532-775F-A4C1-B5B80028AA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33" name="AutoShape 13">
                    <a:extLst>
                      <a:ext uri="{FF2B5EF4-FFF2-40B4-BE49-F238E27FC236}">
                        <a16:creationId xmlns:a16="http://schemas.microsoft.com/office/drawing/2014/main" id="{FC154E67-2D2A-3A26-C3F5-A6E4C72E3D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34" name="Rectangle 14">
                    <a:extLst>
                      <a:ext uri="{FF2B5EF4-FFF2-40B4-BE49-F238E27FC236}">
                        <a16:creationId xmlns:a16="http://schemas.microsoft.com/office/drawing/2014/main" id="{38B4280C-A5EB-FD81-ECBE-C25833757A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35" name="AutoShape 15">
                    <a:extLst>
                      <a:ext uri="{FF2B5EF4-FFF2-40B4-BE49-F238E27FC236}">
                        <a16:creationId xmlns:a16="http://schemas.microsoft.com/office/drawing/2014/main" id="{B24BF56E-A233-4308-9F16-77476FB490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  <p:grpSp>
              <p:nvGrpSpPr>
                <p:cNvPr id="138" name="Group 10">
                  <a:extLst>
                    <a:ext uri="{FF2B5EF4-FFF2-40B4-BE49-F238E27FC236}">
                      <a16:creationId xmlns:a16="http://schemas.microsoft.com/office/drawing/2014/main" id="{F3158821-8771-B5D3-99F4-1EA7E45C60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47123" y="3431866"/>
                  <a:ext cx="229195" cy="497814"/>
                  <a:chOff x="2016" y="2880"/>
                  <a:chExt cx="288" cy="768"/>
                </a:xfrm>
              </p:grpSpPr>
              <p:sp>
                <p:nvSpPr>
                  <p:cNvPr id="139" name="AutoShape 11">
                    <a:extLst>
                      <a:ext uri="{FF2B5EF4-FFF2-40B4-BE49-F238E27FC236}">
                        <a16:creationId xmlns:a16="http://schemas.microsoft.com/office/drawing/2014/main" id="{2E7F3DEE-FA52-2192-DD9D-402A1DA8E0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504"/>
                    <a:ext cx="288" cy="144"/>
                  </a:xfrm>
                  <a:prstGeom prst="cube">
                    <a:avLst>
                      <a:gd name="adj" fmla="val 625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40" name="AutoShape 12">
                    <a:extLst>
                      <a:ext uri="{FF2B5EF4-FFF2-40B4-BE49-F238E27FC236}">
                        <a16:creationId xmlns:a16="http://schemas.microsoft.com/office/drawing/2014/main" id="{1E5C2BF7-8B97-09B1-D797-327B1C97C4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41" name="AutoShape 13">
                    <a:extLst>
                      <a:ext uri="{FF2B5EF4-FFF2-40B4-BE49-F238E27FC236}">
                        <a16:creationId xmlns:a16="http://schemas.microsoft.com/office/drawing/2014/main" id="{20CD2276-7F4D-F515-8CE8-A60A463917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880"/>
                    <a:ext cx="240" cy="720"/>
                  </a:xfrm>
                  <a:prstGeom prst="cube">
                    <a:avLst>
                      <a:gd name="adj" fmla="val 48440"/>
                    </a:avLst>
                  </a:prstGeom>
                  <a:solidFill>
                    <a:srgbClr val="008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42" name="Rectangle 14">
                    <a:extLst>
                      <a:ext uri="{FF2B5EF4-FFF2-40B4-BE49-F238E27FC236}">
                        <a16:creationId xmlns:a16="http://schemas.microsoft.com/office/drawing/2014/main" id="{52F5883B-85B2-8D17-209B-4EC7F221A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312"/>
                    <a:ext cx="170" cy="48"/>
                  </a:xfrm>
                  <a:prstGeom prst="rect">
                    <a:avLst/>
                  </a:prstGeom>
                  <a:noFill/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ja-JP" altLang="en-US" sz="1013"/>
                  </a:p>
                </p:txBody>
              </p:sp>
              <p:sp>
                <p:nvSpPr>
                  <p:cNvPr id="143" name="AutoShape 15">
                    <a:extLst>
                      <a:ext uri="{FF2B5EF4-FFF2-40B4-BE49-F238E27FC236}">
                        <a16:creationId xmlns:a16="http://schemas.microsoft.com/office/drawing/2014/main" id="{F348371D-F7A7-B206-9D57-4F585A51DB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880"/>
                    <a:ext cx="144" cy="720"/>
                  </a:xfrm>
                  <a:prstGeom prst="cube">
                    <a:avLst>
                      <a:gd name="adj" fmla="val 8073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 sz="1013"/>
                  </a:p>
                </p:txBody>
              </p:sp>
            </p:grpSp>
          </p:grpSp>
          <p:sp>
            <p:nvSpPr>
              <p:cNvPr id="19" name="AutoShape 56">
                <a:extLst>
                  <a:ext uri="{FF2B5EF4-FFF2-40B4-BE49-F238E27FC236}">
                    <a16:creationId xmlns:a16="http://schemas.microsoft.com/office/drawing/2014/main" id="{6778DBFB-152C-220F-63F6-4940B2E05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80938">
                <a:off x="7889678" y="1552445"/>
                <a:ext cx="550503" cy="148017"/>
              </a:xfrm>
              <a:prstGeom prst="curvedDownArrow">
                <a:avLst>
                  <a:gd name="adj1" fmla="val 37500"/>
                  <a:gd name="adj2" fmla="val 75000"/>
                  <a:gd name="adj3" fmla="val 33333"/>
                </a:avLst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ja-JP" altLang="en-US" sz="1013"/>
              </a:p>
            </p:txBody>
          </p:sp>
        </p:grpSp>
        <p:sp>
          <p:nvSpPr>
            <p:cNvPr id="20" name="語音泡泡: 矩形 19">
              <a:extLst>
                <a:ext uri="{FF2B5EF4-FFF2-40B4-BE49-F238E27FC236}">
                  <a16:creationId xmlns:a16="http://schemas.microsoft.com/office/drawing/2014/main" id="{ACA5A3FE-2E4F-6073-6153-D2890F00A1DA}"/>
                </a:ext>
              </a:extLst>
            </p:cNvPr>
            <p:cNvSpPr/>
            <p:nvPr/>
          </p:nvSpPr>
          <p:spPr>
            <a:xfrm>
              <a:off x="7141221" y="2324706"/>
              <a:ext cx="520960" cy="2139442"/>
            </a:xfrm>
            <a:prstGeom prst="wedgeRectCallout">
              <a:avLst>
                <a:gd name="adj1" fmla="val 70294"/>
                <a:gd name="adj2" fmla="val 37783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200F14E-F6AD-0337-C8A2-2FC33E20B9E3}"/>
              </a:ext>
            </a:extLst>
          </p:cNvPr>
          <p:cNvSpPr txBox="1"/>
          <p:nvPr/>
        </p:nvSpPr>
        <p:spPr>
          <a:xfrm>
            <a:off x="174618" y="769530"/>
            <a:ext cx="8286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dirty="0"/>
              <a:t>運輸過程是否是造成破裂的真因？震動點能否進行改善？</a:t>
            </a:r>
          </a:p>
        </p:txBody>
      </p:sp>
    </p:spTree>
    <p:extLst>
      <p:ext uri="{BB962C8B-B14F-4D97-AF65-F5344CB8AC3E}">
        <p14:creationId xmlns:p14="http://schemas.microsoft.com/office/powerpoint/2010/main" val="2143861648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16-9_Ja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16-9_Ja" id="{BBA31526-5BE1-4FE1-9053-D860168DCDBC}" vid="{4C0FC467-1C52-4787-A1DC-5BF02AA37FBC}"/>
    </a:ext>
  </a:extLst>
</a:theme>
</file>

<file path=ppt/theme/theme2.xml><?xml version="1.0" encoding="utf-8"?>
<a:theme xmlns:a="http://schemas.openxmlformats.org/drawingml/2006/main" name="AGC_PPT_16-9_En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2" id="{5BAB60DC-5861-7644-8657-E0FB4990618F}" vid="{4C51C296-E95B-704D-9A14-EA5D62161D54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c0ece5-257a-4268-97fb-eb989611bcf4">
      <Terms xmlns="http://schemas.microsoft.com/office/infopath/2007/PartnerControls"/>
    </lcf76f155ced4ddcb4097134ff3c332f>
    <TaxCatchAll xmlns="a1a83a22-ab24-4bb9-9b8e-534f56491e4d" xsi:nil="true"/>
    <Level xmlns="1cc0ece5-257a-4268-97fb-eb989611bc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5DC93A49053D45B821B74483A6F294" ma:contentTypeVersion="17" ma:contentTypeDescription="建立新的文件。" ma:contentTypeScope="" ma:versionID="ceade4406e501f425532e5f2df3b19a7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78e4db8f40c58f57119f921eb7d9fc37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E8BD46-0F96-490F-9C9B-E60274A4E55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cc0ece5-257a-4268-97fb-eb989611bcf4"/>
    <ds:schemaRef ds:uri="http://schemas.microsoft.com/office/infopath/2007/PartnerControls"/>
    <ds:schemaRef ds:uri="http://purl.org/dc/terms/"/>
    <ds:schemaRef ds:uri="a1a83a22-ab24-4bb9-9b8e-534f56491e4d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FA6E00-68CB-4B2F-84B2-123E59EEF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a83a22-ab24-4bb9-9b8e-534f56491e4d"/>
    <ds:schemaRef ds:uri="1cc0ece5-257a-4268-97fb-eb989611b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17C290-969C-42C5-924D-DF38BA5FFB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AGC_PPT_16-9_Ja_En</Template>
  <TotalTime>4701</TotalTime>
  <Words>1192</Words>
  <Application>Microsoft Office PowerPoint</Application>
  <PresentationFormat>如螢幕大小 (16:9)</PresentationFormat>
  <Paragraphs>149</Paragraphs>
  <Slides>22</Slides>
  <Notes>4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Meiryo UI</vt:lpstr>
      <vt:lpstr>MingLiU_MSCS</vt:lpstr>
      <vt:lpstr>MS PGothic</vt:lpstr>
      <vt:lpstr>新細明體</vt:lpstr>
      <vt:lpstr>Arial</vt:lpstr>
      <vt:lpstr>Calibri</vt:lpstr>
      <vt:lpstr>Segoe UI</vt:lpstr>
      <vt:lpstr>Wingdings</vt:lpstr>
      <vt:lpstr>AGC_PPT_16-9_Ja_confidential</vt:lpstr>
      <vt:lpstr>AGC_PPT_16-9_En_confidential</vt:lpstr>
      <vt:lpstr>PowerPoint 簡報</vt:lpstr>
      <vt:lpstr>概要</vt:lpstr>
      <vt:lpstr>現況說明</vt:lpstr>
      <vt:lpstr>PowerPoint 簡報</vt:lpstr>
      <vt:lpstr>PowerPoint 簡報</vt:lpstr>
      <vt:lpstr>PowerPoint 簡報</vt:lpstr>
      <vt:lpstr>現況說明： YF窯とEF窯の生產數量比較</vt:lpstr>
      <vt:lpstr>現況說明：破裂指摘發生</vt:lpstr>
      <vt:lpstr>運輸破裂的目標設定：運輸過程造成破裂？</vt:lpstr>
      <vt:lpstr>運輸破裂調查</vt:lpstr>
      <vt:lpstr>運輸破裂的目標設定</vt:lpstr>
      <vt:lpstr>2024年改善預定計畫及執行狀況</vt:lpstr>
      <vt:lpstr>去年的改善預定計畫及執行狀況</vt:lpstr>
      <vt:lpstr>問題點</vt:lpstr>
      <vt:lpstr>PowerPoint 簡報</vt:lpstr>
      <vt:lpstr>今後預計改善的予想</vt:lpstr>
      <vt:lpstr>2025年的評價測試計畫</vt:lpstr>
      <vt:lpstr>2025年的評價測試：藍色底棧</vt:lpstr>
      <vt:lpstr>2025年的評價測試：藍色底棧</vt:lpstr>
      <vt:lpstr>底棧變更品的效果</vt:lpstr>
      <vt:lpstr>底棧變更品的效果</vt:lpstr>
      <vt:lpstr>今後預計改善的方向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加賀美 旭(Kagami Akira)/AGC/広報・ＩＲ</dc:creator>
  <cp:lastModifiedBy>李 炳興(li pinghsing)/ADT/雲林・製１・素２</cp:lastModifiedBy>
  <cp:revision>80</cp:revision>
  <dcterms:created xsi:type="dcterms:W3CDTF">2024-04-14T12:57:15Z</dcterms:created>
  <dcterms:modified xsi:type="dcterms:W3CDTF">2025-09-22T09:44:57Z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0x0101006F5DC93A49053D45B821B74483A6F294</vt:lpwstr>
  </property>
  <property fmtid="{D5CDD505-2E9C-101B-9397-08002B2CF9AE}" pid="3" name="Order">
    <vt:r8>700</vt:r8>
  </property>
  <property fmtid="{D5CDD505-2E9C-101B-9397-08002B2CF9AE}" pid="4" name="_dlc_DocIdItemGuid">
    <vt:lpwstr>29a25e77-2df7-4f85-9a08-c1b291d38060</vt:lpwstr>
  </property>
  <property fmtid="{D5CDD505-2E9C-101B-9397-08002B2CF9AE}" pid="5" name="MSIP_Label_ab12aafb-7649-4932-a7b6-cc51203c638d_Enabled">
    <vt:lpwstr>true</vt:lpwstr>
  </property>
  <property fmtid="{D5CDD505-2E9C-101B-9397-08002B2CF9AE}" pid="6" name="MSIP_Label_ab12aafb-7649-4932-a7b6-cc51203c638d_SetDate">
    <vt:lpwstr>2024-12-26T03:08:47Z</vt:lpwstr>
  </property>
  <property fmtid="{D5CDD505-2E9C-101B-9397-08002B2CF9AE}" pid="7" name="MSIP_Label_ab12aafb-7649-4932-a7b6-cc51203c638d_Method">
    <vt:lpwstr>Privileged</vt:lpwstr>
  </property>
  <property fmtid="{D5CDD505-2E9C-101B-9397-08002B2CF9AE}" pid="8" name="MSIP_Label_ab12aafb-7649-4932-a7b6-cc51203c638d_Name">
    <vt:lpwstr>GCEP2 - Confidential</vt:lpwstr>
  </property>
  <property fmtid="{D5CDD505-2E9C-101B-9397-08002B2CF9AE}" pid="9" name="MSIP_Label_ab12aafb-7649-4932-a7b6-cc51203c638d_SiteId">
    <vt:lpwstr>90c56ca2-d892-45ce-810d-6cf368facdb3</vt:lpwstr>
  </property>
  <property fmtid="{D5CDD505-2E9C-101B-9397-08002B2CF9AE}" pid="10" name="MSIP_Label_ab12aafb-7649-4932-a7b6-cc51203c638d_ActionId">
    <vt:lpwstr>65c43a2b-449d-494a-bf75-a824242838ef</vt:lpwstr>
  </property>
  <property fmtid="{D5CDD505-2E9C-101B-9397-08002B2CF9AE}" pid="11" name="MSIP_Label_ab12aafb-7649-4932-a7b6-cc51203c638d_ContentBits">
    <vt:lpwstr>3</vt:lpwstr>
  </property>
  <property fmtid="{D5CDD505-2E9C-101B-9397-08002B2CF9AE}" pid="12" name="ClassificationContentMarkingFooterLocations">
    <vt:lpwstr>AGC_PPT_16-9_Ja_confidential:6\AGC_PPT_16-9_En_confidential:5</vt:lpwstr>
  </property>
  <property fmtid="{D5CDD505-2E9C-101B-9397-08002B2CF9AE}" pid="13" name="ClassificationContentMarkingFooterText">
    <vt:lpwstr> Confidential </vt:lpwstr>
  </property>
  <property fmtid="{D5CDD505-2E9C-101B-9397-08002B2CF9AE}" pid="14" name="MediaServiceImageTags">
    <vt:lpwstr/>
  </property>
</Properties>
</file>